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55b398955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5cc993eb08451a"/>
  </p:sldMasterIdLst>
  <p:sldIdLst>
    <p:sldId xmlns:r="http://schemas.openxmlformats.org/officeDocument/2006/relationships" id="256" r:id="R0a475aa02a7a4815"/>
    <p:sldId xmlns:r="http://schemas.openxmlformats.org/officeDocument/2006/relationships" id="257" r:id="Rff906baac0544217"/>
    <p:sldId xmlns:r="http://schemas.openxmlformats.org/officeDocument/2006/relationships" id="258" r:id="R20264aaf04104592"/>
    <p:sldId xmlns:r="http://schemas.openxmlformats.org/officeDocument/2006/relationships" id="259" r:id="R857ac4e7463d471a"/>
    <p:sldId xmlns:r="http://schemas.openxmlformats.org/officeDocument/2006/relationships" id="260" r:id="R3dbd829dda3647a2"/>
    <p:sldId xmlns:r="http://schemas.openxmlformats.org/officeDocument/2006/relationships" id="261" r:id="R353ede8e046b42a7"/>
    <p:sldId xmlns:r="http://schemas.openxmlformats.org/officeDocument/2006/relationships" id="262" r:id="Rdd27eda7e25b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cc993eb08451a" /><Relationship Type="http://schemas.openxmlformats.org/officeDocument/2006/relationships/slide" Target="/ppt/slides/slide1.xml" Id="R0a475aa02a7a4815" /><Relationship Type="http://schemas.openxmlformats.org/officeDocument/2006/relationships/slide" Target="/ppt/slides/slide2.xml" Id="Rff906baac0544217" /><Relationship Type="http://schemas.openxmlformats.org/officeDocument/2006/relationships/slide" Target="/ppt/slides/slide3.xml" Id="R20264aaf04104592" /><Relationship Type="http://schemas.openxmlformats.org/officeDocument/2006/relationships/slide" Target="/ppt/slides/slide4.xml" Id="R857ac4e7463d471a" /><Relationship Type="http://schemas.openxmlformats.org/officeDocument/2006/relationships/slide" Target="/ppt/slides/slide5.xml" Id="R3dbd829dda3647a2" /><Relationship Type="http://schemas.openxmlformats.org/officeDocument/2006/relationships/slide" Target="/ppt/slides/slide6.xml" Id="R353ede8e046b42a7" /><Relationship Type="http://schemas.openxmlformats.org/officeDocument/2006/relationships/slide" Target="/ppt/slides/slide7.xml" Id="Rdd27eda7e25b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717e8e826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29d081ba2496c" /><Relationship Type="http://schemas.openxmlformats.org/officeDocument/2006/relationships/theme" Target="/ppt/slideMasters/theme/theme1.xml" Id="R56f07dbb27f5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529d081ba2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c5f9cce1a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d650df2d9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9ded93add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804e5fd82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8d9f4e4ca40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b258aec15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80f48310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657 010 442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1 343 320 108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1 362 481 813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WEISETHAUNET PER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