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94ad1c240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ae8748d624b8b"/>
  </p:sldMasterIdLst>
  <p:sldIdLst>
    <p:sldId xmlns:r="http://schemas.openxmlformats.org/officeDocument/2006/relationships" id="256" r:id="R74c8d10df7b14c3c"/>
    <p:sldId xmlns:r="http://schemas.openxmlformats.org/officeDocument/2006/relationships" id="257" r:id="Rbeb594e4140c4111"/>
    <p:sldId xmlns:r="http://schemas.openxmlformats.org/officeDocument/2006/relationships" id="258" r:id="R251f6d9d99af47cf"/>
    <p:sldId xmlns:r="http://schemas.openxmlformats.org/officeDocument/2006/relationships" id="259" r:id="R160dbf0da15a49c7"/>
    <p:sldId xmlns:r="http://schemas.openxmlformats.org/officeDocument/2006/relationships" id="260" r:id="Re73bb5a960024216"/>
    <p:sldId xmlns:r="http://schemas.openxmlformats.org/officeDocument/2006/relationships" id="261" r:id="R74a447c372834c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ae8748d624b8b" /><Relationship Type="http://schemas.openxmlformats.org/officeDocument/2006/relationships/slide" Target="/ppt/slides/slide1.xml" Id="R74c8d10df7b14c3c" /><Relationship Type="http://schemas.openxmlformats.org/officeDocument/2006/relationships/slide" Target="/ppt/slides/slide2.xml" Id="Rbeb594e4140c4111" /><Relationship Type="http://schemas.openxmlformats.org/officeDocument/2006/relationships/slide" Target="/ppt/slides/slide3.xml" Id="R251f6d9d99af47cf" /><Relationship Type="http://schemas.openxmlformats.org/officeDocument/2006/relationships/slide" Target="/ppt/slides/slide4.xml" Id="R160dbf0da15a49c7" /><Relationship Type="http://schemas.openxmlformats.org/officeDocument/2006/relationships/slide" Target="/ppt/slides/slide5.xml" Id="Re73bb5a960024216" /><Relationship Type="http://schemas.openxmlformats.org/officeDocument/2006/relationships/slide" Target="/ppt/slides/slide6.xml" Id="R74a447c372834c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c89ae194f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4c08af3994001" /><Relationship Type="http://schemas.openxmlformats.org/officeDocument/2006/relationships/theme" Target="/ppt/slideMasters/theme/theme1.xml" Id="R131f980a03c5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4c08af399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a545bcc7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f73e6e953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34570a3e6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73adcac3a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7d7eea27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fd308bb23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