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e27f71c37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f8176413e4d7d"/>
  </p:sldMasterIdLst>
  <p:sldIdLst>
    <p:sldId xmlns:r="http://schemas.openxmlformats.org/officeDocument/2006/relationships" id="256" r:id="Rfcd0a8ef7772419d"/>
    <p:sldId xmlns:r="http://schemas.openxmlformats.org/officeDocument/2006/relationships" id="257" r:id="R9cd5aa0ff6f64439"/>
    <p:sldId xmlns:r="http://schemas.openxmlformats.org/officeDocument/2006/relationships" id="258" r:id="R0ef798186d84489a"/>
    <p:sldId xmlns:r="http://schemas.openxmlformats.org/officeDocument/2006/relationships" id="259" r:id="Re4cb9dd06d3c49ce"/>
    <p:sldId xmlns:r="http://schemas.openxmlformats.org/officeDocument/2006/relationships" id="260" r:id="R30951a02f1c9451b"/>
    <p:sldId xmlns:r="http://schemas.openxmlformats.org/officeDocument/2006/relationships" id="261" r:id="R3cd83f5e76614d18"/>
    <p:sldId xmlns:r="http://schemas.openxmlformats.org/officeDocument/2006/relationships" id="262" r:id="R6241b4671c0d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f8176413e4d7d" /><Relationship Type="http://schemas.openxmlformats.org/officeDocument/2006/relationships/slide" Target="/ppt/slides/slide1.xml" Id="Rfcd0a8ef7772419d" /><Relationship Type="http://schemas.openxmlformats.org/officeDocument/2006/relationships/slide" Target="/ppt/slides/slide2.xml" Id="R9cd5aa0ff6f64439" /><Relationship Type="http://schemas.openxmlformats.org/officeDocument/2006/relationships/slide" Target="/ppt/slides/slide3.xml" Id="R0ef798186d84489a" /><Relationship Type="http://schemas.openxmlformats.org/officeDocument/2006/relationships/slide" Target="/ppt/slides/slide4.xml" Id="Re4cb9dd06d3c49ce" /><Relationship Type="http://schemas.openxmlformats.org/officeDocument/2006/relationships/slide" Target="/ppt/slides/slide5.xml" Id="R30951a02f1c9451b" /><Relationship Type="http://schemas.openxmlformats.org/officeDocument/2006/relationships/slide" Target="/ppt/slides/slide6.xml" Id="R3cd83f5e76614d18" /><Relationship Type="http://schemas.openxmlformats.org/officeDocument/2006/relationships/slide" Target="/ppt/slides/slide7.xml" Id="R6241b4671c0d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6cee5982f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9bd71f514111" /><Relationship Type="http://schemas.openxmlformats.org/officeDocument/2006/relationships/theme" Target="/ppt/slideMasters/theme/theme1.xml" Id="Ref0692cdab3e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c9bd71f51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c236722b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2ac71894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4485b745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92abce8e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b7d45513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75032811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27b6567c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