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2d9c8fdd1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32d31464746db"/>
  </p:sldMasterIdLst>
  <p:sldIdLst>
    <p:sldId xmlns:r="http://schemas.openxmlformats.org/officeDocument/2006/relationships" id="256" r:id="Ra2affda70c42434a"/>
    <p:sldId xmlns:r="http://schemas.openxmlformats.org/officeDocument/2006/relationships" id="257" r:id="R79a8ba35586a4511"/>
    <p:sldId xmlns:r="http://schemas.openxmlformats.org/officeDocument/2006/relationships" id="258" r:id="R9da5e9dbafd1465a"/>
    <p:sldId xmlns:r="http://schemas.openxmlformats.org/officeDocument/2006/relationships" id="259" r:id="Rd881b335f67f490c"/>
    <p:sldId xmlns:r="http://schemas.openxmlformats.org/officeDocument/2006/relationships" id="260" r:id="R4a1fe196ac924e5e"/>
    <p:sldId xmlns:r="http://schemas.openxmlformats.org/officeDocument/2006/relationships" id="261" r:id="R26522a047c74466e"/>
    <p:sldId xmlns:r="http://schemas.openxmlformats.org/officeDocument/2006/relationships" id="262" r:id="Raee5e8a07748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32d31464746db" /><Relationship Type="http://schemas.openxmlformats.org/officeDocument/2006/relationships/slide" Target="/ppt/slides/slide1.xml" Id="Ra2affda70c42434a" /><Relationship Type="http://schemas.openxmlformats.org/officeDocument/2006/relationships/slide" Target="/ppt/slides/slide2.xml" Id="R79a8ba35586a4511" /><Relationship Type="http://schemas.openxmlformats.org/officeDocument/2006/relationships/slide" Target="/ppt/slides/slide3.xml" Id="R9da5e9dbafd1465a" /><Relationship Type="http://schemas.openxmlformats.org/officeDocument/2006/relationships/slide" Target="/ppt/slides/slide4.xml" Id="Rd881b335f67f490c" /><Relationship Type="http://schemas.openxmlformats.org/officeDocument/2006/relationships/slide" Target="/ppt/slides/slide5.xml" Id="R4a1fe196ac924e5e" /><Relationship Type="http://schemas.openxmlformats.org/officeDocument/2006/relationships/slide" Target="/ppt/slides/slide6.xml" Id="R26522a047c74466e" /><Relationship Type="http://schemas.openxmlformats.org/officeDocument/2006/relationships/slide" Target="/ppt/slides/slide7.xml" Id="Raee5e8a07748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c6c4cb1f8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c8997cb1446cd" /><Relationship Type="http://schemas.openxmlformats.org/officeDocument/2006/relationships/theme" Target="/ppt/slideMasters/theme/theme1.xml" Id="R6027c49472b5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c8997cb14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cf20ffad7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00485e9e8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66b40e2b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d4afe791049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919c2c6cf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f4c25d3ef45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77c69e35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TÖPFER BEATE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