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ea4c21025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8f31cd4da4e4e"/>
  </p:sldMasterIdLst>
  <p:sldIdLst>
    <p:sldId xmlns:r="http://schemas.openxmlformats.org/officeDocument/2006/relationships" id="256" r:id="R2dbfea458f1f4776"/>
    <p:sldId xmlns:r="http://schemas.openxmlformats.org/officeDocument/2006/relationships" id="257" r:id="R13c4a0d08eea428d"/>
    <p:sldId xmlns:r="http://schemas.openxmlformats.org/officeDocument/2006/relationships" id="258" r:id="R828973e690b34908"/>
    <p:sldId xmlns:r="http://schemas.openxmlformats.org/officeDocument/2006/relationships" id="259" r:id="R77d7a40701204735"/>
    <p:sldId xmlns:r="http://schemas.openxmlformats.org/officeDocument/2006/relationships" id="260" r:id="R442a95dc79d44e77"/>
    <p:sldId xmlns:r="http://schemas.openxmlformats.org/officeDocument/2006/relationships" id="261" r:id="Rcb3de578f844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8f31cd4da4e4e" /><Relationship Type="http://schemas.openxmlformats.org/officeDocument/2006/relationships/slide" Target="/ppt/slides/slide1.xml" Id="R2dbfea458f1f4776" /><Relationship Type="http://schemas.openxmlformats.org/officeDocument/2006/relationships/slide" Target="/ppt/slides/slide2.xml" Id="R13c4a0d08eea428d" /><Relationship Type="http://schemas.openxmlformats.org/officeDocument/2006/relationships/slide" Target="/ppt/slides/slide3.xml" Id="R828973e690b34908" /><Relationship Type="http://schemas.openxmlformats.org/officeDocument/2006/relationships/slide" Target="/ppt/slides/slide4.xml" Id="R77d7a40701204735" /><Relationship Type="http://schemas.openxmlformats.org/officeDocument/2006/relationships/slide" Target="/ppt/slides/slide5.xml" Id="R442a95dc79d44e77" /><Relationship Type="http://schemas.openxmlformats.org/officeDocument/2006/relationships/slide" Target="/ppt/slides/slide6.xml" Id="Rcb3de578f844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5f26af54d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d1c731634b6d" /><Relationship Type="http://schemas.openxmlformats.org/officeDocument/2006/relationships/theme" Target="/ppt/slideMasters/theme/theme1.xml" Id="R2d56fda082c0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9d1c73163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f4da54ff9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c450431a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9d078f52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68f7f8b6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a2ff61e2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da7f0fd0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