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578df0359440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d337bc45974e73"/>
  </p:sldMasterIdLst>
  <p:sldIdLst>
    <p:sldId xmlns:r="http://schemas.openxmlformats.org/officeDocument/2006/relationships" id="256" r:id="Re904cfe6e2674f7d"/>
    <p:sldId xmlns:r="http://schemas.openxmlformats.org/officeDocument/2006/relationships" id="257" r:id="R3d04861d53584616"/>
    <p:sldId xmlns:r="http://schemas.openxmlformats.org/officeDocument/2006/relationships" id="258" r:id="R85cd067b459b41fa"/>
    <p:sldId xmlns:r="http://schemas.openxmlformats.org/officeDocument/2006/relationships" id="259" r:id="R4e40e68e08a54bf1"/>
    <p:sldId xmlns:r="http://schemas.openxmlformats.org/officeDocument/2006/relationships" id="260" r:id="R66c69e44c0294e63"/>
    <p:sldId xmlns:r="http://schemas.openxmlformats.org/officeDocument/2006/relationships" id="261" r:id="R9a52a2f627c34c86"/>
    <p:sldId xmlns:r="http://schemas.openxmlformats.org/officeDocument/2006/relationships" id="262" r:id="R2cf546e678394b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d337bc45974e73" /><Relationship Type="http://schemas.openxmlformats.org/officeDocument/2006/relationships/slide" Target="/ppt/slides/slide1.xml" Id="Re904cfe6e2674f7d" /><Relationship Type="http://schemas.openxmlformats.org/officeDocument/2006/relationships/slide" Target="/ppt/slides/slide2.xml" Id="R3d04861d53584616" /><Relationship Type="http://schemas.openxmlformats.org/officeDocument/2006/relationships/slide" Target="/ppt/slides/slide3.xml" Id="R85cd067b459b41fa" /><Relationship Type="http://schemas.openxmlformats.org/officeDocument/2006/relationships/slide" Target="/ppt/slides/slide4.xml" Id="R4e40e68e08a54bf1" /><Relationship Type="http://schemas.openxmlformats.org/officeDocument/2006/relationships/slide" Target="/ppt/slides/slide5.xml" Id="R66c69e44c0294e63" /><Relationship Type="http://schemas.openxmlformats.org/officeDocument/2006/relationships/slide" Target="/ppt/slides/slide6.xml" Id="R9a52a2f627c34c86" /><Relationship Type="http://schemas.openxmlformats.org/officeDocument/2006/relationships/slide" Target="/ppt/slides/slide7.xml" Id="R2cf546e678394b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aa54c999f048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969e0afda4634" /><Relationship Type="http://schemas.openxmlformats.org/officeDocument/2006/relationships/theme" Target="/ppt/slideMasters/theme/theme1.xml" Id="R35ea565f3dff48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a969e0afda46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34024fe8745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a2765245346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0e482522347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26be572ec40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b49c4777a4e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35b77066744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237736d0b45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EIRIK LYNGHAUG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LYNGHAUG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LYNGHAUG HOLDING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LYNGHAUG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LYNGHAUG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LYNGHAUG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213 462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1 159 221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1 177 317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LYNGHAUG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ANDRE LYNGHAUG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LYNGHAUG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4956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989 211 269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LYNGHAUG HOLDING AS</a:t>
            </a:r>
          </a:p>
        </p:txBody>
      </p:sp>
    </p:spTree>
  </p:cSld>
  <p:clrMapOvr>
    <a:masterClrMapping xmlns:a="http://schemas.openxmlformats.org/drawingml/2006/main"/>
  </p:clrMapOvr>
</p:sld>
</file>