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9327414e844d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001f35f7e2483b"/>
  </p:sldMasterIdLst>
  <p:sldIdLst>
    <p:sldId xmlns:r="http://schemas.openxmlformats.org/officeDocument/2006/relationships" id="256" r:id="Rc31942132664420a"/>
    <p:sldId xmlns:r="http://schemas.openxmlformats.org/officeDocument/2006/relationships" id="257" r:id="R53e6dffc34094ee1"/>
    <p:sldId xmlns:r="http://schemas.openxmlformats.org/officeDocument/2006/relationships" id="258" r:id="Rc1dd820903d54883"/>
    <p:sldId xmlns:r="http://schemas.openxmlformats.org/officeDocument/2006/relationships" id="259" r:id="R8dee8b5087734e5e"/>
    <p:sldId xmlns:r="http://schemas.openxmlformats.org/officeDocument/2006/relationships" id="260" r:id="R4229c9b7eec94008"/>
    <p:sldId xmlns:r="http://schemas.openxmlformats.org/officeDocument/2006/relationships" id="261" r:id="Rc11b8c1519cc4afd"/>
    <p:sldId xmlns:r="http://schemas.openxmlformats.org/officeDocument/2006/relationships" id="262" r:id="R902390f8477d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01f35f7e2483b" /><Relationship Type="http://schemas.openxmlformats.org/officeDocument/2006/relationships/slide" Target="/ppt/slides/slide1.xml" Id="Rc31942132664420a" /><Relationship Type="http://schemas.openxmlformats.org/officeDocument/2006/relationships/slide" Target="/ppt/slides/slide2.xml" Id="R53e6dffc34094ee1" /><Relationship Type="http://schemas.openxmlformats.org/officeDocument/2006/relationships/slide" Target="/ppt/slides/slide3.xml" Id="Rc1dd820903d54883" /><Relationship Type="http://schemas.openxmlformats.org/officeDocument/2006/relationships/slide" Target="/ppt/slides/slide4.xml" Id="R8dee8b5087734e5e" /><Relationship Type="http://schemas.openxmlformats.org/officeDocument/2006/relationships/slide" Target="/ppt/slides/slide5.xml" Id="R4229c9b7eec94008" /><Relationship Type="http://schemas.openxmlformats.org/officeDocument/2006/relationships/slide" Target="/ppt/slides/slide6.xml" Id="Rc11b8c1519cc4afd" /><Relationship Type="http://schemas.openxmlformats.org/officeDocument/2006/relationships/slide" Target="/ppt/slides/slide7.xml" Id="R902390f8477d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81f1115b94e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13bd441b6401c" /><Relationship Type="http://schemas.openxmlformats.org/officeDocument/2006/relationships/theme" Target="/ppt/slideMasters/theme/theme1.xml" Id="R6ba72e5568164c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513bd441b640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28b010dc144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f55091fed41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d934cb0f644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f19cf2438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dec9cedd243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4c15cba9c41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b1f088fd247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HELLNE HOLDING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16 303 300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18 724 017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MARIANN HELLNE RASEN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TORE HELLNE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989 210 769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HELLNE HOLDING AS</a:t>
            </a:r>
          </a:p>
        </p:txBody>
      </p:sp>
    </p:spTree>
  </p:cSld>
  <p:clrMapOvr>
    <a:masterClrMapping xmlns:a="http://schemas.openxmlformats.org/drawingml/2006/main"/>
  </p:clrMapOvr>
</p:sld>
</file>