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33bd1034e774e8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b761aea4cb144ce"/>
  </p:sldMasterIdLst>
  <p:sldIdLst>
    <p:sldId xmlns:r="http://schemas.openxmlformats.org/officeDocument/2006/relationships" id="256" r:id="R1d4a75438be54f82"/>
    <p:sldId xmlns:r="http://schemas.openxmlformats.org/officeDocument/2006/relationships" id="257" r:id="R170be51cd81743b4"/>
    <p:sldId xmlns:r="http://schemas.openxmlformats.org/officeDocument/2006/relationships" id="258" r:id="R9f1a0f946399412d"/>
    <p:sldId xmlns:r="http://schemas.openxmlformats.org/officeDocument/2006/relationships" id="259" r:id="Rb06d7800d5084601"/>
    <p:sldId xmlns:r="http://schemas.openxmlformats.org/officeDocument/2006/relationships" id="260" r:id="Re44ae8e5910c4df9"/>
    <p:sldId xmlns:r="http://schemas.openxmlformats.org/officeDocument/2006/relationships" id="261" r:id="R3902eb7fefa24d92"/>
    <p:sldId xmlns:r="http://schemas.openxmlformats.org/officeDocument/2006/relationships" id="262" r:id="R53d8b5b780754d3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761aea4cb144ce" /><Relationship Type="http://schemas.openxmlformats.org/officeDocument/2006/relationships/slide" Target="/ppt/slides/slide1.xml" Id="R1d4a75438be54f82" /><Relationship Type="http://schemas.openxmlformats.org/officeDocument/2006/relationships/slide" Target="/ppt/slides/slide2.xml" Id="R170be51cd81743b4" /><Relationship Type="http://schemas.openxmlformats.org/officeDocument/2006/relationships/slide" Target="/ppt/slides/slide3.xml" Id="R9f1a0f946399412d" /><Relationship Type="http://schemas.openxmlformats.org/officeDocument/2006/relationships/slide" Target="/ppt/slides/slide4.xml" Id="Rb06d7800d5084601" /><Relationship Type="http://schemas.openxmlformats.org/officeDocument/2006/relationships/slide" Target="/ppt/slides/slide5.xml" Id="Re44ae8e5910c4df9" /><Relationship Type="http://schemas.openxmlformats.org/officeDocument/2006/relationships/slide" Target="/ppt/slides/slide6.xml" Id="R3902eb7fefa24d92" /><Relationship Type="http://schemas.openxmlformats.org/officeDocument/2006/relationships/slide" Target="/ppt/slides/slide7.xml" Id="R53d8b5b780754d3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c570f3b5fc498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f31899982a4ee8" /><Relationship Type="http://schemas.openxmlformats.org/officeDocument/2006/relationships/theme" Target="/ppt/slideMasters/theme/theme1.xml" Id="Rbff49fc699e04e0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0f31899982a4ee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e6acec9e0c4e3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0985bb6b5b4cb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4839ed668d4c3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ba61ac53e34d5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3329fca1a34f6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7d19de3f54464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8168bc3b604f5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SOFELL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SOFELL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SOFELL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SOFELL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SOFELL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SOFELL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−828 984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59 598 084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320 717 330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415 411 808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SOFELL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ELLEFSEN  –  90,0 %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LINNI SOFIE TILLER ELLEFSEN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SOFELL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Harald Ellefsen, Weidemanns vei 42B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7043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989 210 734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SOFELL AS</a:t>
            </a:r>
          </a:p>
        </p:txBody>
      </p:sp>
    </p:spTree>
  </p:cSld>
  <p:clrMapOvr>
    <a:masterClrMapping xmlns:a="http://schemas.openxmlformats.org/drawingml/2006/main"/>
  </p:clrMapOvr>
</p:sld>
</file>