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a1ab5af20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d097f865e4832"/>
  </p:sldMasterIdLst>
  <p:sldIdLst>
    <p:sldId xmlns:r="http://schemas.openxmlformats.org/officeDocument/2006/relationships" id="256" r:id="Rb281c362cd044ff3"/>
    <p:sldId xmlns:r="http://schemas.openxmlformats.org/officeDocument/2006/relationships" id="257" r:id="Rada9cb22afdf4c55"/>
    <p:sldId xmlns:r="http://schemas.openxmlformats.org/officeDocument/2006/relationships" id="258" r:id="R2638595460eb4a22"/>
    <p:sldId xmlns:r="http://schemas.openxmlformats.org/officeDocument/2006/relationships" id="259" r:id="Rf24f3327cd364e84"/>
    <p:sldId xmlns:r="http://schemas.openxmlformats.org/officeDocument/2006/relationships" id="260" r:id="R50f800bffad74ec1"/>
    <p:sldId xmlns:r="http://schemas.openxmlformats.org/officeDocument/2006/relationships" id="261" r:id="Re52aed81d42c4294"/>
    <p:sldId xmlns:r="http://schemas.openxmlformats.org/officeDocument/2006/relationships" id="262" r:id="Rb4757560caf6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d097f865e4832" /><Relationship Type="http://schemas.openxmlformats.org/officeDocument/2006/relationships/slide" Target="/ppt/slides/slide1.xml" Id="Rb281c362cd044ff3" /><Relationship Type="http://schemas.openxmlformats.org/officeDocument/2006/relationships/slide" Target="/ppt/slides/slide2.xml" Id="Rada9cb22afdf4c55" /><Relationship Type="http://schemas.openxmlformats.org/officeDocument/2006/relationships/slide" Target="/ppt/slides/slide3.xml" Id="R2638595460eb4a22" /><Relationship Type="http://schemas.openxmlformats.org/officeDocument/2006/relationships/slide" Target="/ppt/slides/slide4.xml" Id="Rf24f3327cd364e84" /><Relationship Type="http://schemas.openxmlformats.org/officeDocument/2006/relationships/slide" Target="/ppt/slides/slide5.xml" Id="R50f800bffad74ec1" /><Relationship Type="http://schemas.openxmlformats.org/officeDocument/2006/relationships/slide" Target="/ppt/slides/slide6.xml" Id="Re52aed81d42c4294" /><Relationship Type="http://schemas.openxmlformats.org/officeDocument/2006/relationships/slide" Target="/ppt/slides/slide7.xml" Id="Rb4757560caf6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545fc4c54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f91ce3c44867" /><Relationship Type="http://schemas.openxmlformats.org/officeDocument/2006/relationships/theme" Target="/ppt/slideMasters/theme/theme1.xml" Id="R4cf941844af3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af91ce3c4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a00fb3e3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de0611063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d37a03df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215f0302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c06095eb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6ca28f20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55fc8bae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HAUGIO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51 154 657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IVAR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Ivar Haugen, Bloms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HAUGIO AS</a:t>
            </a:r>
          </a:p>
        </p:txBody>
      </p:sp>
    </p:spTree>
  </p:cSld>
  <p:clrMapOvr>
    <a:masterClrMapping xmlns:a="http://schemas.openxmlformats.org/drawingml/2006/main"/>
  </p:clrMapOvr>
</p:sld>
</file>