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9f9aec2b42e488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3b47358f6884155"/>
  </p:sldMasterIdLst>
  <p:sldIdLst>
    <p:sldId xmlns:r="http://schemas.openxmlformats.org/officeDocument/2006/relationships" id="256" r:id="Reba934b6a669401d"/>
    <p:sldId xmlns:r="http://schemas.openxmlformats.org/officeDocument/2006/relationships" id="257" r:id="Rb18c4f86fa274f43"/>
    <p:sldId xmlns:r="http://schemas.openxmlformats.org/officeDocument/2006/relationships" id="258" r:id="Rd8f15566b08e4633"/>
    <p:sldId xmlns:r="http://schemas.openxmlformats.org/officeDocument/2006/relationships" id="259" r:id="Rd5233a9a53df4025"/>
    <p:sldId xmlns:r="http://schemas.openxmlformats.org/officeDocument/2006/relationships" id="260" r:id="Rd4b0539dfc2b4d65"/>
    <p:sldId xmlns:r="http://schemas.openxmlformats.org/officeDocument/2006/relationships" id="261" r:id="Rd08cdd29ff2a4e59"/>
    <p:sldId xmlns:r="http://schemas.openxmlformats.org/officeDocument/2006/relationships" id="262" r:id="R78b2995ea7af4cd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3b47358f6884155" /><Relationship Type="http://schemas.openxmlformats.org/officeDocument/2006/relationships/slide" Target="/ppt/slides/slide1.xml" Id="Reba934b6a669401d" /><Relationship Type="http://schemas.openxmlformats.org/officeDocument/2006/relationships/slide" Target="/ppt/slides/slide2.xml" Id="Rb18c4f86fa274f43" /><Relationship Type="http://schemas.openxmlformats.org/officeDocument/2006/relationships/slide" Target="/ppt/slides/slide3.xml" Id="Rd8f15566b08e4633" /><Relationship Type="http://schemas.openxmlformats.org/officeDocument/2006/relationships/slide" Target="/ppt/slides/slide4.xml" Id="Rd5233a9a53df4025" /><Relationship Type="http://schemas.openxmlformats.org/officeDocument/2006/relationships/slide" Target="/ppt/slides/slide5.xml" Id="Rd4b0539dfc2b4d65" /><Relationship Type="http://schemas.openxmlformats.org/officeDocument/2006/relationships/slide" Target="/ppt/slides/slide6.xml" Id="Rd08cdd29ff2a4e59" /><Relationship Type="http://schemas.openxmlformats.org/officeDocument/2006/relationships/slide" Target="/ppt/slides/slide7.xml" Id="R78b2995ea7af4cd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3a9dc369342453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92cdac93da4081" /><Relationship Type="http://schemas.openxmlformats.org/officeDocument/2006/relationships/theme" Target="/ppt/slideMasters/theme/theme1.xml" Id="Rf2b705c3fb19407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792cdac93da408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2d0a3340cd5412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048c79c5904f5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cbd0f8147e64b4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316d7956d1a45f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5736b9245c47e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557e50daa84aa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5e4e1f34de458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LB INVEST III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LB INVEST III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LB INVEST III AS ble etablert [år] og holder til i Hemsedal.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LB INVEST III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LB INVEST III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LB INVEST III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−61 301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1 644 377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8 975 582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9 138 727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LB INVEST III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PERNILLE JACOBSEN  –  45,0 %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THOMAS JACOBSEN  –  45,0 %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BJØRN JACOBSEN  –  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THOMAS JACOBSEN  –  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LB INVEST III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Røggevegen 23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3560 Hemsedal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bjoern@isbjoern.no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989 209 140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LB INVEST III AS</a:t>
            </a:r>
          </a:p>
        </p:txBody>
      </p:sp>
    </p:spTree>
  </p:cSld>
  <p:clrMapOvr>
    <a:masterClrMapping xmlns:a="http://schemas.openxmlformats.org/drawingml/2006/main"/>
  </p:clrMapOvr>
</p:sld>
</file>