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c267a3f12c4d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b3cdd6cebf4086"/>
  </p:sldMasterIdLst>
  <p:sldIdLst>
    <p:sldId xmlns:r="http://schemas.openxmlformats.org/officeDocument/2006/relationships" id="256" r:id="Rb00d76b252d249c3"/>
    <p:sldId xmlns:r="http://schemas.openxmlformats.org/officeDocument/2006/relationships" id="257" r:id="R0b55c143a50c4482"/>
    <p:sldId xmlns:r="http://schemas.openxmlformats.org/officeDocument/2006/relationships" id="258" r:id="R2e9000e091a34c11"/>
    <p:sldId xmlns:r="http://schemas.openxmlformats.org/officeDocument/2006/relationships" id="259" r:id="Re8376e05f3a340f7"/>
    <p:sldId xmlns:r="http://schemas.openxmlformats.org/officeDocument/2006/relationships" id="260" r:id="R9e90e544edae4a4b"/>
    <p:sldId xmlns:r="http://schemas.openxmlformats.org/officeDocument/2006/relationships" id="261" r:id="R537a559c44bb4f9c"/>
    <p:sldId xmlns:r="http://schemas.openxmlformats.org/officeDocument/2006/relationships" id="262" r:id="R85350f35333c4f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b3cdd6cebf4086" /><Relationship Type="http://schemas.openxmlformats.org/officeDocument/2006/relationships/slide" Target="/ppt/slides/slide1.xml" Id="Rb00d76b252d249c3" /><Relationship Type="http://schemas.openxmlformats.org/officeDocument/2006/relationships/slide" Target="/ppt/slides/slide2.xml" Id="R0b55c143a50c4482" /><Relationship Type="http://schemas.openxmlformats.org/officeDocument/2006/relationships/slide" Target="/ppt/slides/slide3.xml" Id="R2e9000e091a34c11" /><Relationship Type="http://schemas.openxmlformats.org/officeDocument/2006/relationships/slide" Target="/ppt/slides/slide4.xml" Id="Re8376e05f3a340f7" /><Relationship Type="http://schemas.openxmlformats.org/officeDocument/2006/relationships/slide" Target="/ppt/slides/slide5.xml" Id="R9e90e544edae4a4b" /><Relationship Type="http://schemas.openxmlformats.org/officeDocument/2006/relationships/slide" Target="/ppt/slides/slide6.xml" Id="R537a559c44bb4f9c" /><Relationship Type="http://schemas.openxmlformats.org/officeDocument/2006/relationships/slide" Target="/ppt/slides/slide7.xml" Id="R85350f35333c4f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f6c802c07749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2c4ab46e424440" /><Relationship Type="http://schemas.openxmlformats.org/officeDocument/2006/relationships/theme" Target="/ppt/slideMasters/theme/theme1.xml" Id="Re01a31591be747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2c4ab46e4244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1b06c6618d4f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1353ce0ba24e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e42c07e45f4d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5572887b804b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8ba2851c4141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8ab15389dc49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112d7a03a046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VALSKAAR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VALSKAAR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VALSKAAR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VALSKAAR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VALSKAAR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VALSKAAR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−296 984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7 506 473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26 161 309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26 832 726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VALSKAAR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VALSKAAR STIG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VALSKAAR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Dorthes vei 6C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989 207 059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VALSKAAR HOLDING AS</a:t>
            </a:r>
          </a:p>
        </p:txBody>
      </p:sp>
    </p:spTree>
  </p:cSld>
  <p:clrMapOvr>
    <a:masterClrMapping xmlns:a="http://schemas.openxmlformats.org/drawingml/2006/main"/>
  </p:clrMapOvr>
</p:sld>
</file>