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fbbf53800c49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1c8aacc9b14e83"/>
  </p:sldMasterIdLst>
  <p:sldIdLst>
    <p:sldId xmlns:r="http://schemas.openxmlformats.org/officeDocument/2006/relationships" id="256" r:id="Rb90727febcb1411d"/>
    <p:sldId xmlns:r="http://schemas.openxmlformats.org/officeDocument/2006/relationships" id="257" r:id="R1c831c0780f140c2"/>
    <p:sldId xmlns:r="http://schemas.openxmlformats.org/officeDocument/2006/relationships" id="258" r:id="R1d0f39d75e884c01"/>
    <p:sldId xmlns:r="http://schemas.openxmlformats.org/officeDocument/2006/relationships" id="259" r:id="Rc672433496334ea1"/>
    <p:sldId xmlns:r="http://schemas.openxmlformats.org/officeDocument/2006/relationships" id="260" r:id="Rbb850e8333a24eb9"/>
    <p:sldId xmlns:r="http://schemas.openxmlformats.org/officeDocument/2006/relationships" id="261" r:id="R8b922c842e2c4732"/>
    <p:sldId xmlns:r="http://schemas.openxmlformats.org/officeDocument/2006/relationships" id="262" r:id="Ra88bf01ca49047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c8aacc9b14e83" /><Relationship Type="http://schemas.openxmlformats.org/officeDocument/2006/relationships/slide" Target="/ppt/slides/slide1.xml" Id="Rb90727febcb1411d" /><Relationship Type="http://schemas.openxmlformats.org/officeDocument/2006/relationships/slide" Target="/ppt/slides/slide2.xml" Id="R1c831c0780f140c2" /><Relationship Type="http://schemas.openxmlformats.org/officeDocument/2006/relationships/slide" Target="/ppt/slides/slide3.xml" Id="R1d0f39d75e884c01" /><Relationship Type="http://schemas.openxmlformats.org/officeDocument/2006/relationships/slide" Target="/ppt/slides/slide4.xml" Id="Rc672433496334ea1" /><Relationship Type="http://schemas.openxmlformats.org/officeDocument/2006/relationships/slide" Target="/ppt/slides/slide5.xml" Id="Rbb850e8333a24eb9" /><Relationship Type="http://schemas.openxmlformats.org/officeDocument/2006/relationships/slide" Target="/ppt/slides/slide6.xml" Id="R8b922c842e2c4732" /><Relationship Type="http://schemas.openxmlformats.org/officeDocument/2006/relationships/slide" Target="/ppt/slides/slide7.xml" Id="Ra88bf01ca49047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33fa2c28614b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818a776914c78" /><Relationship Type="http://schemas.openxmlformats.org/officeDocument/2006/relationships/theme" Target="/ppt/slideMasters/theme/theme1.xml" Id="Reafebebd95cc45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4818a776914c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83b509e5045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6281cf4a04d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b685a865140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a4a83b2fd4a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1e0bc24f44e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bfba33a5740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1f9b694eb4f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G. HAGEN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 HAGEN HOLDING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1 599 009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920 130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8 695 643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205 939 762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TORALV GUNDER HAGEN  –  60,3 %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HAGEN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HAGEN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HAGEN SOMMERSETH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HAGEN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toto@ghagen.no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989 205 129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