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3f679780b7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2f963a119437a"/>
  </p:sldMasterIdLst>
  <p:sldIdLst>
    <p:sldId xmlns:r="http://schemas.openxmlformats.org/officeDocument/2006/relationships" id="256" r:id="R374520010f2b4ddd"/>
    <p:sldId xmlns:r="http://schemas.openxmlformats.org/officeDocument/2006/relationships" id="257" r:id="R02b83c5d6ed243a7"/>
    <p:sldId xmlns:r="http://schemas.openxmlformats.org/officeDocument/2006/relationships" id="258" r:id="Rc1625fdb25e04f87"/>
    <p:sldId xmlns:r="http://schemas.openxmlformats.org/officeDocument/2006/relationships" id="259" r:id="R6c55df5c3f374e9e"/>
    <p:sldId xmlns:r="http://schemas.openxmlformats.org/officeDocument/2006/relationships" id="260" r:id="Ra13269311c4243be"/>
    <p:sldId xmlns:r="http://schemas.openxmlformats.org/officeDocument/2006/relationships" id="261" r:id="R830d820c7bbd41ba"/>
    <p:sldId xmlns:r="http://schemas.openxmlformats.org/officeDocument/2006/relationships" id="262" r:id="Rb1d5d970dfd543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2f963a119437a" /><Relationship Type="http://schemas.openxmlformats.org/officeDocument/2006/relationships/slide" Target="/ppt/slides/slide1.xml" Id="R374520010f2b4ddd" /><Relationship Type="http://schemas.openxmlformats.org/officeDocument/2006/relationships/slide" Target="/ppt/slides/slide2.xml" Id="R02b83c5d6ed243a7" /><Relationship Type="http://schemas.openxmlformats.org/officeDocument/2006/relationships/slide" Target="/ppt/slides/slide3.xml" Id="Rc1625fdb25e04f87" /><Relationship Type="http://schemas.openxmlformats.org/officeDocument/2006/relationships/slide" Target="/ppt/slides/slide4.xml" Id="R6c55df5c3f374e9e" /><Relationship Type="http://schemas.openxmlformats.org/officeDocument/2006/relationships/slide" Target="/ppt/slides/slide5.xml" Id="Ra13269311c4243be" /><Relationship Type="http://schemas.openxmlformats.org/officeDocument/2006/relationships/slide" Target="/ppt/slides/slide6.xml" Id="R830d820c7bbd41ba" /><Relationship Type="http://schemas.openxmlformats.org/officeDocument/2006/relationships/slide" Target="/ppt/slides/slide7.xml" Id="Rb1d5d970dfd543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bfdf818ff46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3434709fa4911" /><Relationship Type="http://schemas.openxmlformats.org/officeDocument/2006/relationships/theme" Target="/ppt/slideMasters/theme/theme1.xml" Id="Refc17919d3cc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3434709fa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84226c94a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1a0355ca2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2cd5ea2b7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b4a1c7acf4e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cae3c362341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caebe6616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824d2346f4a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HAGEN HOLDING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8 695 643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205 939 762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GUNDER HAGEN  –  60,3 %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HAGEN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HAGEN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HAGEN SOMMERSETH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HAGEN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toto@ghagen.no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989 205 129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HOLDING AS</a:t>
            </a:r>
          </a:p>
        </p:txBody>
      </p:sp>
    </p:spTree>
  </p:cSld>
  <p:clrMapOvr>
    <a:masterClrMapping xmlns:a="http://schemas.openxmlformats.org/drawingml/2006/main"/>
  </p:clrMapOvr>
</p:sld>
</file>