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4b54415a6474f3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c0e7294cdda4b79"/>
  </p:sldMasterIdLst>
  <p:sldIdLst>
    <p:sldId xmlns:r="http://schemas.openxmlformats.org/officeDocument/2006/relationships" id="256" r:id="R015d963317bd4c2a"/>
    <p:sldId xmlns:r="http://schemas.openxmlformats.org/officeDocument/2006/relationships" id="257" r:id="R83d91f5d323b4f22"/>
    <p:sldId xmlns:r="http://schemas.openxmlformats.org/officeDocument/2006/relationships" id="258" r:id="Rf3b4c39e4cbd45d6"/>
    <p:sldId xmlns:r="http://schemas.openxmlformats.org/officeDocument/2006/relationships" id="259" r:id="R80e90ddfd68745b8"/>
    <p:sldId xmlns:r="http://schemas.openxmlformats.org/officeDocument/2006/relationships" id="260" r:id="R6bb4a6bf44464c63"/>
    <p:sldId xmlns:r="http://schemas.openxmlformats.org/officeDocument/2006/relationships" id="261" r:id="Rc3cd0f694f1f453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c0e7294cdda4b79" /><Relationship Type="http://schemas.openxmlformats.org/officeDocument/2006/relationships/slide" Target="/ppt/slides/slide1.xml" Id="R015d963317bd4c2a" /><Relationship Type="http://schemas.openxmlformats.org/officeDocument/2006/relationships/slide" Target="/ppt/slides/slide2.xml" Id="R83d91f5d323b4f22" /><Relationship Type="http://schemas.openxmlformats.org/officeDocument/2006/relationships/slide" Target="/ppt/slides/slide3.xml" Id="Rf3b4c39e4cbd45d6" /><Relationship Type="http://schemas.openxmlformats.org/officeDocument/2006/relationships/slide" Target="/ppt/slides/slide4.xml" Id="R80e90ddfd68745b8" /><Relationship Type="http://schemas.openxmlformats.org/officeDocument/2006/relationships/slide" Target="/ppt/slides/slide5.xml" Id="R6bb4a6bf44464c63" /><Relationship Type="http://schemas.openxmlformats.org/officeDocument/2006/relationships/slide" Target="/ppt/slides/slide6.xml" Id="Rc3cd0f694f1f453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69d0e4cb91f4db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c8a66b5a6b4341" /><Relationship Type="http://schemas.openxmlformats.org/officeDocument/2006/relationships/theme" Target="/ppt/slideMasters/theme/theme1.xml" Id="Rcbee3a5938d54a0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7c8a66b5a6b434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09c29728e04b3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2ce956cdef4a4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da5ef2685c4f1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48406bdb694c9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552f39e9464ec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96fc93c57346a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G. HAGEN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G. HAGEN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G. HAGEN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G. HAGEN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G. HAGEN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G. HAGEN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Kirkegata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9600 Hammerfest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toto@ghagen.no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989 205 129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G. HAGEN HOLDING AS</a:t>
            </a:r>
          </a:p>
        </p:txBody>
      </p:sp>
    </p:spTree>
  </p:cSld>
  <p:clrMapOvr>
    <a:masterClrMapping xmlns:a="http://schemas.openxmlformats.org/drawingml/2006/main"/>
  </p:clrMapOvr>
</p:sld>
</file>