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b0edc5ce8048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8aeff78f84c43"/>
  </p:sldMasterIdLst>
  <p:sldIdLst>
    <p:sldId xmlns:r="http://schemas.openxmlformats.org/officeDocument/2006/relationships" id="256" r:id="Rf287a4acedf6431f"/>
    <p:sldId xmlns:r="http://schemas.openxmlformats.org/officeDocument/2006/relationships" id="257" r:id="R81666048928643ee"/>
    <p:sldId xmlns:r="http://schemas.openxmlformats.org/officeDocument/2006/relationships" id="258" r:id="R8b07fdb97927478e"/>
    <p:sldId xmlns:r="http://schemas.openxmlformats.org/officeDocument/2006/relationships" id="259" r:id="R9a3fd62dcb4941b8"/>
    <p:sldId xmlns:r="http://schemas.openxmlformats.org/officeDocument/2006/relationships" id="260" r:id="Re601ee0e3de54958"/>
    <p:sldId xmlns:r="http://schemas.openxmlformats.org/officeDocument/2006/relationships" id="261" r:id="Refffe86a2a74451d"/>
    <p:sldId xmlns:r="http://schemas.openxmlformats.org/officeDocument/2006/relationships" id="262" r:id="R0b90cc6ba2d0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8aeff78f84c43" /><Relationship Type="http://schemas.openxmlformats.org/officeDocument/2006/relationships/slide" Target="/ppt/slides/slide1.xml" Id="Rf287a4acedf6431f" /><Relationship Type="http://schemas.openxmlformats.org/officeDocument/2006/relationships/slide" Target="/ppt/slides/slide2.xml" Id="R81666048928643ee" /><Relationship Type="http://schemas.openxmlformats.org/officeDocument/2006/relationships/slide" Target="/ppt/slides/slide3.xml" Id="R8b07fdb97927478e" /><Relationship Type="http://schemas.openxmlformats.org/officeDocument/2006/relationships/slide" Target="/ppt/slides/slide4.xml" Id="R9a3fd62dcb4941b8" /><Relationship Type="http://schemas.openxmlformats.org/officeDocument/2006/relationships/slide" Target="/ppt/slides/slide5.xml" Id="Re601ee0e3de54958" /><Relationship Type="http://schemas.openxmlformats.org/officeDocument/2006/relationships/slide" Target="/ppt/slides/slide6.xml" Id="Refffe86a2a74451d" /><Relationship Type="http://schemas.openxmlformats.org/officeDocument/2006/relationships/slide" Target="/ppt/slides/slide7.xml" Id="R0b90cc6ba2d0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a40862b6c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0e39a42574bcc" /><Relationship Type="http://schemas.openxmlformats.org/officeDocument/2006/relationships/theme" Target="/ppt/slideMasters/theme/theme1.xml" Id="R1c500c008069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40e39a4257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bc1fedd6641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f62b26efa42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f2746156b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7d994e23a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3653aa806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e7081ac224a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ea80ab64c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A. 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A. SVENDSEN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5 379 494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TOM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