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f091b4d7045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84e4e430584fff"/>
  </p:sldMasterIdLst>
  <p:sldIdLst>
    <p:sldId xmlns:r="http://schemas.openxmlformats.org/officeDocument/2006/relationships" id="256" r:id="R6c1e067b1dde47eb"/>
    <p:sldId xmlns:r="http://schemas.openxmlformats.org/officeDocument/2006/relationships" id="257" r:id="Rb66b102375ca4576"/>
    <p:sldId xmlns:r="http://schemas.openxmlformats.org/officeDocument/2006/relationships" id="258" r:id="R7b57a23c38594448"/>
    <p:sldId xmlns:r="http://schemas.openxmlformats.org/officeDocument/2006/relationships" id="259" r:id="Rf10109c7d0874dc9"/>
    <p:sldId xmlns:r="http://schemas.openxmlformats.org/officeDocument/2006/relationships" id="260" r:id="R6a04e9b8f9ea454b"/>
    <p:sldId xmlns:r="http://schemas.openxmlformats.org/officeDocument/2006/relationships" id="261" r:id="Rc6611531526f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4e4e430584fff" /><Relationship Type="http://schemas.openxmlformats.org/officeDocument/2006/relationships/slide" Target="/ppt/slides/slide1.xml" Id="R6c1e067b1dde47eb" /><Relationship Type="http://schemas.openxmlformats.org/officeDocument/2006/relationships/slide" Target="/ppt/slides/slide2.xml" Id="Rb66b102375ca4576" /><Relationship Type="http://schemas.openxmlformats.org/officeDocument/2006/relationships/slide" Target="/ppt/slides/slide3.xml" Id="R7b57a23c38594448" /><Relationship Type="http://schemas.openxmlformats.org/officeDocument/2006/relationships/slide" Target="/ppt/slides/slide4.xml" Id="Rf10109c7d0874dc9" /><Relationship Type="http://schemas.openxmlformats.org/officeDocument/2006/relationships/slide" Target="/ppt/slides/slide5.xml" Id="R6a04e9b8f9ea454b" /><Relationship Type="http://schemas.openxmlformats.org/officeDocument/2006/relationships/slide" Target="/ppt/slides/slide6.xml" Id="Rc6611531526f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543d91289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1970961b74f0e" /><Relationship Type="http://schemas.openxmlformats.org/officeDocument/2006/relationships/theme" Target="/ppt/slideMasters/theme/theme1.xml" Id="R37e041bc0acb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1970961b74f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8744416b8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3f68585d1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eb32c7e5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aadd09e84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fb5d25e3e41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a3a27cfe40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