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a6aaa4142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083df03954621"/>
  </p:sldMasterIdLst>
  <p:sldIdLst>
    <p:sldId xmlns:r="http://schemas.openxmlformats.org/officeDocument/2006/relationships" id="256" r:id="R9e90d99ad36e43a9"/>
    <p:sldId xmlns:r="http://schemas.openxmlformats.org/officeDocument/2006/relationships" id="257" r:id="R0fa8785a94d64fb9"/>
    <p:sldId xmlns:r="http://schemas.openxmlformats.org/officeDocument/2006/relationships" id="258" r:id="Reb72acc6640a4e84"/>
    <p:sldId xmlns:r="http://schemas.openxmlformats.org/officeDocument/2006/relationships" id="259" r:id="R75b6ddfbea6943db"/>
    <p:sldId xmlns:r="http://schemas.openxmlformats.org/officeDocument/2006/relationships" id="260" r:id="R4210ac04cf784b19"/>
    <p:sldId xmlns:r="http://schemas.openxmlformats.org/officeDocument/2006/relationships" id="261" r:id="R899b5b0fccb34b7f"/>
    <p:sldId xmlns:r="http://schemas.openxmlformats.org/officeDocument/2006/relationships" id="262" r:id="R6a4e9c192cd7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083df03954621" /><Relationship Type="http://schemas.openxmlformats.org/officeDocument/2006/relationships/slide" Target="/ppt/slides/slide1.xml" Id="R9e90d99ad36e43a9" /><Relationship Type="http://schemas.openxmlformats.org/officeDocument/2006/relationships/slide" Target="/ppt/slides/slide2.xml" Id="R0fa8785a94d64fb9" /><Relationship Type="http://schemas.openxmlformats.org/officeDocument/2006/relationships/slide" Target="/ppt/slides/slide3.xml" Id="Reb72acc6640a4e84" /><Relationship Type="http://schemas.openxmlformats.org/officeDocument/2006/relationships/slide" Target="/ppt/slides/slide4.xml" Id="R75b6ddfbea6943db" /><Relationship Type="http://schemas.openxmlformats.org/officeDocument/2006/relationships/slide" Target="/ppt/slides/slide5.xml" Id="R4210ac04cf784b19" /><Relationship Type="http://schemas.openxmlformats.org/officeDocument/2006/relationships/slide" Target="/ppt/slides/slide6.xml" Id="R899b5b0fccb34b7f" /><Relationship Type="http://schemas.openxmlformats.org/officeDocument/2006/relationships/slide" Target="/ppt/slides/slide7.xml" Id="R6a4e9c192cd7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08eedd6b4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670d32994b68" /><Relationship Type="http://schemas.openxmlformats.org/officeDocument/2006/relationships/theme" Target="/ppt/slideMasters/theme/theme1.xml" Id="R9e74bcacb32f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e670d3299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eca2be53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4bcb282b1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8269f959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cf5fa44b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9654e1c9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6ae6a27de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21627851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HOLDING AS ble etablert [år] og holder til i Træna.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BJØRG OLSEN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JOHNNY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8770 Træna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 HOLDING AS</a:t>
            </a:r>
          </a:p>
        </p:txBody>
      </p:sp>
    </p:spTree>
  </p:cSld>
  <p:clrMapOvr>
    <a:masterClrMapping xmlns:a="http://schemas.openxmlformats.org/drawingml/2006/main"/>
  </p:clrMapOvr>
</p:sld>
</file>