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18565aaf1e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bcf91612d44978"/>
  </p:sldMasterIdLst>
  <p:sldIdLst>
    <p:sldId xmlns:r="http://schemas.openxmlformats.org/officeDocument/2006/relationships" id="256" r:id="R36923f48f7a74382"/>
    <p:sldId xmlns:r="http://schemas.openxmlformats.org/officeDocument/2006/relationships" id="257" r:id="R1973f7aafb08422c"/>
    <p:sldId xmlns:r="http://schemas.openxmlformats.org/officeDocument/2006/relationships" id="258" r:id="R46d9ea026268448f"/>
    <p:sldId xmlns:r="http://schemas.openxmlformats.org/officeDocument/2006/relationships" id="259" r:id="R7a6f9ba0ecd94dd6"/>
    <p:sldId xmlns:r="http://schemas.openxmlformats.org/officeDocument/2006/relationships" id="260" r:id="Rbdce7dff01c943dd"/>
    <p:sldId xmlns:r="http://schemas.openxmlformats.org/officeDocument/2006/relationships" id="261" r:id="R068e1eadcf3143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cf91612d44978" /><Relationship Type="http://schemas.openxmlformats.org/officeDocument/2006/relationships/slide" Target="/ppt/slides/slide1.xml" Id="R36923f48f7a74382" /><Relationship Type="http://schemas.openxmlformats.org/officeDocument/2006/relationships/slide" Target="/ppt/slides/slide2.xml" Id="R1973f7aafb08422c" /><Relationship Type="http://schemas.openxmlformats.org/officeDocument/2006/relationships/slide" Target="/ppt/slides/slide3.xml" Id="R46d9ea026268448f" /><Relationship Type="http://schemas.openxmlformats.org/officeDocument/2006/relationships/slide" Target="/ppt/slides/slide4.xml" Id="R7a6f9ba0ecd94dd6" /><Relationship Type="http://schemas.openxmlformats.org/officeDocument/2006/relationships/slide" Target="/ppt/slides/slide5.xml" Id="Rbdce7dff01c943dd" /><Relationship Type="http://schemas.openxmlformats.org/officeDocument/2006/relationships/slide" Target="/ppt/slides/slide6.xml" Id="R068e1eadcf3143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c740fb4dc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0b0b4a2f34f79" /><Relationship Type="http://schemas.openxmlformats.org/officeDocument/2006/relationships/theme" Target="/ppt/slideMasters/theme/theme1.xml" Id="R2eba6ff15e0048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d0b0b4a2f34f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9609f4185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2f2b2082a44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bc262234b44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c696b308e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c484d071d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e4733785a4b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