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23d6f76ef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8665884c8d4045"/>
  </p:sldMasterIdLst>
  <p:sldIdLst>
    <p:sldId xmlns:r="http://schemas.openxmlformats.org/officeDocument/2006/relationships" id="256" r:id="R88741493f23c4709"/>
    <p:sldId xmlns:r="http://schemas.openxmlformats.org/officeDocument/2006/relationships" id="257" r:id="R8de448c930494970"/>
    <p:sldId xmlns:r="http://schemas.openxmlformats.org/officeDocument/2006/relationships" id="258" r:id="R00b9fd03d58345ce"/>
    <p:sldId xmlns:r="http://schemas.openxmlformats.org/officeDocument/2006/relationships" id="259" r:id="R51aced9a777e4f7f"/>
    <p:sldId xmlns:r="http://schemas.openxmlformats.org/officeDocument/2006/relationships" id="260" r:id="R77fd8900378a40fe"/>
    <p:sldId xmlns:r="http://schemas.openxmlformats.org/officeDocument/2006/relationships" id="261" r:id="R14cee6afc1c5465e"/>
    <p:sldId xmlns:r="http://schemas.openxmlformats.org/officeDocument/2006/relationships" id="262" r:id="Re8f964605e3d44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8665884c8d4045" /><Relationship Type="http://schemas.openxmlformats.org/officeDocument/2006/relationships/slide" Target="/ppt/slides/slide1.xml" Id="R88741493f23c4709" /><Relationship Type="http://schemas.openxmlformats.org/officeDocument/2006/relationships/slide" Target="/ppt/slides/slide2.xml" Id="R8de448c930494970" /><Relationship Type="http://schemas.openxmlformats.org/officeDocument/2006/relationships/slide" Target="/ppt/slides/slide3.xml" Id="R00b9fd03d58345ce" /><Relationship Type="http://schemas.openxmlformats.org/officeDocument/2006/relationships/slide" Target="/ppt/slides/slide4.xml" Id="R51aced9a777e4f7f" /><Relationship Type="http://schemas.openxmlformats.org/officeDocument/2006/relationships/slide" Target="/ppt/slides/slide5.xml" Id="R77fd8900378a40fe" /><Relationship Type="http://schemas.openxmlformats.org/officeDocument/2006/relationships/slide" Target="/ppt/slides/slide6.xml" Id="R14cee6afc1c5465e" /><Relationship Type="http://schemas.openxmlformats.org/officeDocument/2006/relationships/slide" Target="/ppt/slides/slide7.xml" Id="Re8f964605e3d44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4b0691c6f4e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32173e99849bb" /><Relationship Type="http://schemas.openxmlformats.org/officeDocument/2006/relationships/theme" Target="/ppt/slideMasters/theme/theme1.xml" Id="R31fd9689446846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832173e998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61bf53cf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0e682b293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9adaa392445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d8e34416d44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e5e7744bf47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120a810a0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c8664d9f2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