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1e9e5c130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762f3fd4164a2b"/>
  </p:sldMasterIdLst>
  <p:sldIdLst>
    <p:sldId xmlns:r="http://schemas.openxmlformats.org/officeDocument/2006/relationships" id="256" r:id="Rbd24701381b14f4d"/>
    <p:sldId xmlns:r="http://schemas.openxmlformats.org/officeDocument/2006/relationships" id="257" r:id="R3e9f866e88bc4ff1"/>
    <p:sldId xmlns:r="http://schemas.openxmlformats.org/officeDocument/2006/relationships" id="258" r:id="Rc250243f37fa4ad3"/>
    <p:sldId xmlns:r="http://schemas.openxmlformats.org/officeDocument/2006/relationships" id="259" r:id="R81dfdbf184c44fad"/>
    <p:sldId xmlns:r="http://schemas.openxmlformats.org/officeDocument/2006/relationships" id="260" r:id="R81c3e48ba0d64f65"/>
    <p:sldId xmlns:r="http://schemas.openxmlformats.org/officeDocument/2006/relationships" id="261" r:id="R78783705c13c47f2"/>
    <p:sldId xmlns:r="http://schemas.openxmlformats.org/officeDocument/2006/relationships" id="262" r:id="R85f5686a0f8a42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62f3fd4164a2b" /><Relationship Type="http://schemas.openxmlformats.org/officeDocument/2006/relationships/slide" Target="/ppt/slides/slide1.xml" Id="Rbd24701381b14f4d" /><Relationship Type="http://schemas.openxmlformats.org/officeDocument/2006/relationships/slide" Target="/ppt/slides/slide2.xml" Id="R3e9f866e88bc4ff1" /><Relationship Type="http://schemas.openxmlformats.org/officeDocument/2006/relationships/slide" Target="/ppt/slides/slide3.xml" Id="Rc250243f37fa4ad3" /><Relationship Type="http://schemas.openxmlformats.org/officeDocument/2006/relationships/slide" Target="/ppt/slides/slide4.xml" Id="R81dfdbf184c44fad" /><Relationship Type="http://schemas.openxmlformats.org/officeDocument/2006/relationships/slide" Target="/ppt/slides/slide5.xml" Id="R81c3e48ba0d64f65" /><Relationship Type="http://schemas.openxmlformats.org/officeDocument/2006/relationships/slide" Target="/ppt/slides/slide6.xml" Id="R78783705c13c47f2" /><Relationship Type="http://schemas.openxmlformats.org/officeDocument/2006/relationships/slide" Target="/ppt/slides/slide7.xml" Id="R85f5686a0f8a42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49af0143c45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be7bc74a949a0" /><Relationship Type="http://schemas.openxmlformats.org/officeDocument/2006/relationships/theme" Target="/ppt/slideMasters/theme/theme1.xml" Id="R1954a2c246614d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3be7bc74a949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08e3165c0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30afdda8448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aebe727e04f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4cbe5544d42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f9892318749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e692757df41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3a35f0e074d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VANEBO PUBLISHING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PUBLISHING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VANEBO PUBLISHING AS ble etablert [år] og holder til i Namnå.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PUBLISHING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PUBLISHING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PUBLISHING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21 585 291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22 905 578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PUBLISHING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JOHANNES VANEBO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PUBLISHING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Bergesidevegen 360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2265 Namnå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PUBLISHING AS</a:t>
            </a:r>
          </a:p>
        </p:txBody>
      </p:sp>
    </p:spTree>
  </p:cSld>
  <p:clrMapOvr>
    <a:masterClrMapping xmlns:a="http://schemas.openxmlformats.org/drawingml/2006/main"/>
  </p:clrMapOvr>
</p:sld>
</file>