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55c5132fb941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3e4ef35c214bad"/>
  </p:sldMasterIdLst>
  <p:sldIdLst>
    <p:sldId xmlns:r="http://schemas.openxmlformats.org/officeDocument/2006/relationships" id="256" r:id="R028b0cc49ba24344"/>
    <p:sldId xmlns:r="http://schemas.openxmlformats.org/officeDocument/2006/relationships" id="257" r:id="R5233f6243e11492e"/>
    <p:sldId xmlns:r="http://schemas.openxmlformats.org/officeDocument/2006/relationships" id="258" r:id="Rae692d9858c14c72"/>
    <p:sldId xmlns:r="http://schemas.openxmlformats.org/officeDocument/2006/relationships" id="259" r:id="Ra317ace632944ab6"/>
    <p:sldId xmlns:r="http://schemas.openxmlformats.org/officeDocument/2006/relationships" id="260" r:id="R5f922ad0b3c94c17"/>
    <p:sldId xmlns:r="http://schemas.openxmlformats.org/officeDocument/2006/relationships" id="261" r:id="R14019920e2894b81"/>
    <p:sldId xmlns:r="http://schemas.openxmlformats.org/officeDocument/2006/relationships" id="262" r:id="R3b135a68af8346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3e4ef35c214bad" /><Relationship Type="http://schemas.openxmlformats.org/officeDocument/2006/relationships/slide" Target="/ppt/slides/slide1.xml" Id="R028b0cc49ba24344" /><Relationship Type="http://schemas.openxmlformats.org/officeDocument/2006/relationships/slide" Target="/ppt/slides/slide2.xml" Id="R5233f6243e11492e" /><Relationship Type="http://schemas.openxmlformats.org/officeDocument/2006/relationships/slide" Target="/ppt/slides/slide3.xml" Id="Rae692d9858c14c72" /><Relationship Type="http://schemas.openxmlformats.org/officeDocument/2006/relationships/slide" Target="/ppt/slides/slide4.xml" Id="Ra317ace632944ab6" /><Relationship Type="http://schemas.openxmlformats.org/officeDocument/2006/relationships/slide" Target="/ppt/slides/slide5.xml" Id="R5f922ad0b3c94c17" /><Relationship Type="http://schemas.openxmlformats.org/officeDocument/2006/relationships/slide" Target="/ppt/slides/slide6.xml" Id="R14019920e2894b81" /><Relationship Type="http://schemas.openxmlformats.org/officeDocument/2006/relationships/slide" Target="/ppt/slides/slide7.xml" Id="R3b135a68af8346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55e714b5884a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7904ac38a492e" /><Relationship Type="http://schemas.openxmlformats.org/officeDocument/2006/relationships/theme" Target="/ppt/slideMasters/theme/theme1.xml" Id="Rf60bd7671c3047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37904ac38a49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9d88a18aa40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ecd8e329746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fa638b14645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e7425668044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2b61cedfc47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18e909d834a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5a9e717b446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DYRKOLBOTN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DYRKOLBOTN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DYRKOLBOTN AS ble etablert [år] og holder til i Lonevåg.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DYRKOLBOTN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DYRKOLBOTN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DYRKOLBOTN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661 725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7 012 534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7 537 533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DYRKOLBOTN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DYRKOLBOTN  –  44,0 %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AINA DYRKOLBOTN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SIGBJØRN DYRKOLBOTN  –  28,0 %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DYRKOLBOTN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Osterøykroa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5282 Lonevåg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19 34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989 195 891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DYRKOLBOTN AS</a:t>
            </a:r>
          </a:p>
        </p:txBody>
      </p:sp>
    </p:spTree>
  </p:cSld>
  <p:clrMapOvr>
    <a:masterClrMapping xmlns:a="http://schemas.openxmlformats.org/drawingml/2006/main"/>
  </p:clrMapOvr>
</p:sld>
</file>