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27a6fe8ee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bf2b75a944a58"/>
  </p:sldMasterIdLst>
  <p:sldIdLst>
    <p:sldId xmlns:r="http://schemas.openxmlformats.org/officeDocument/2006/relationships" id="256" r:id="R2e20af412f024b48"/>
    <p:sldId xmlns:r="http://schemas.openxmlformats.org/officeDocument/2006/relationships" id="257" r:id="Rb3d7acde6d3344c9"/>
    <p:sldId xmlns:r="http://schemas.openxmlformats.org/officeDocument/2006/relationships" id="258" r:id="R6d380b1928b8497f"/>
    <p:sldId xmlns:r="http://schemas.openxmlformats.org/officeDocument/2006/relationships" id="259" r:id="R42398ab9914a48d0"/>
    <p:sldId xmlns:r="http://schemas.openxmlformats.org/officeDocument/2006/relationships" id="260" r:id="Rdb7aaa9665444b27"/>
    <p:sldId xmlns:r="http://schemas.openxmlformats.org/officeDocument/2006/relationships" id="261" r:id="R334d2cf34ac14c07"/>
    <p:sldId xmlns:r="http://schemas.openxmlformats.org/officeDocument/2006/relationships" id="262" r:id="Re44ad184e29a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bf2b75a944a58" /><Relationship Type="http://schemas.openxmlformats.org/officeDocument/2006/relationships/slide" Target="/ppt/slides/slide1.xml" Id="R2e20af412f024b48" /><Relationship Type="http://schemas.openxmlformats.org/officeDocument/2006/relationships/slide" Target="/ppt/slides/slide2.xml" Id="Rb3d7acde6d3344c9" /><Relationship Type="http://schemas.openxmlformats.org/officeDocument/2006/relationships/slide" Target="/ppt/slides/slide3.xml" Id="R6d380b1928b8497f" /><Relationship Type="http://schemas.openxmlformats.org/officeDocument/2006/relationships/slide" Target="/ppt/slides/slide4.xml" Id="R42398ab9914a48d0" /><Relationship Type="http://schemas.openxmlformats.org/officeDocument/2006/relationships/slide" Target="/ppt/slides/slide5.xml" Id="Rdb7aaa9665444b27" /><Relationship Type="http://schemas.openxmlformats.org/officeDocument/2006/relationships/slide" Target="/ppt/slides/slide6.xml" Id="R334d2cf34ac14c07" /><Relationship Type="http://schemas.openxmlformats.org/officeDocument/2006/relationships/slide" Target="/ppt/slides/slide7.xml" Id="Re44ad184e29a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7490d9a2b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d538f6abb44c9" /><Relationship Type="http://schemas.openxmlformats.org/officeDocument/2006/relationships/theme" Target="/ppt/slideMasters/theme/theme1.xml" Id="R9e90a41e220f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d538f6abb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1cc8f595f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9638dadc444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e7c677324d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f76dde77e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777c9db15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85dbe64b6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54b3bc58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