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82bbf5be4940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48f34aaafc4b41"/>
  </p:sldMasterIdLst>
  <p:sldIdLst>
    <p:sldId xmlns:r="http://schemas.openxmlformats.org/officeDocument/2006/relationships" id="256" r:id="R6544738147bd4256"/>
    <p:sldId xmlns:r="http://schemas.openxmlformats.org/officeDocument/2006/relationships" id="257" r:id="Ra656ff2ff287410d"/>
    <p:sldId xmlns:r="http://schemas.openxmlformats.org/officeDocument/2006/relationships" id="258" r:id="R212ac102795f4ca0"/>
    <p:sldId xmlns:r="http://schemas.openxmlformats.org/officeDocument/2006/relationships" id="259" r:id="R9ad277fad3de426b"/>
    <p:sldId xmlns:r="http://schemas.openxmlformats.org/officeDocument/2006/relationships" id="260" r:id="R790796f460834dc5"/>
    <p:sldId xmlns:r="http://schemas.openxmlformats.org/officeDocument/2006/relationships" id="261" r:id="R93872df2aa874f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8f34aaafc4b41" /><Relationship Type="http://schemas.openxmlformats.org/officeDocument/2006/relationships/slide" Target="/ppt/slides/slide1.xml" Id="R6544738147bd4256" /><Relationship Type="http://schemas.openxmlformats.org/officeDocument/2006/relationships/slide" Target="/ppt/slides/slide2.xml" Id="Ra656ff2ff287410d" /><Relationship Type="http://schemas.openxmlformats.org/officeDocument/2006/relationships/slide" Target="/ppt/slides/slide3.xml" Id="R212ac102795f4ca0" /><Relationship Type="http://schemas.openxmlformats.org/officeDocument/2006/relationships/slide" Target="/ppt/slides/slide4.xml" Id="R9ad277fad3de426b" /><Relationship Type="http://schemas.openxmlformats.org/officeDocument/2006/relationships/slide" Target="/ppt/slides/slide5.xml" Id="R790796f460834dc5" /><Relationship Type="http://schemas.openxmlformats.org/officeDocument/2006/relationships/slide" Target="/ppt/slides/slide6.xml" Id="R93872df2aa874f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a3d400bace40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e01bd915d4323" /><Relationship Type="http://schemas.openxmlformats.org/officeDocument/2006/relationships/theme" Target="/ppt/slideMasters/theme/theme1.xml" Id="Rd1e562cd651744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9e01bd915d43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80ac328ab4a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4dc03cc9143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fde897bcc42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c7ae8a51345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07b23cbb44f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b5cab4ec749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WENAAS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Sørsidevegen 1740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989 195 050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