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f9d49c773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f3112bd9c4c02"/>
  </p:sldMasterIdLst>
  <p:sldIdLst>
    <p:sldId xmlns:r="http://schemas.openxmlformats.org/officeDocument/2006/relationships" id="256" r:id="Re24827366da24910"/>
    <p:sldId xmlns:r="http://schemas.openxmlformats.org/officeDocument/2006/relationships" id="257" r:id="R06eae968c5144a3a"/>
    <p:sldId xmlns:r="http://schemas.openxmlformats.org/officeDocument/2006/relationships" id="258" r:id="Ra4b435f604b649c7"/>
    <p:sldId xmlns:r="http://schemas.openxmlformats.org/officeDocument/2006/relationships" id="259" r:id="R08c6c3aa3db94ce3"/>
    <p:sldId xmlns:r="http://schemas.openxmlformats.org/officeDocument/2006/relationships" id="260" r:id="Rf954ccb0866e442f"/>
    <p:sldId xmlns:r="http://schemas.openxmlformats.org/officeDocument/2006/relationships" id="261" r:id="Rf9425b5a66df4319"/>
    <p:sldId xmlns:r="http://schemas.openxmlformats.org/officeDocument/2006/relationships" id="262" r:id="Rced528d646c2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f3112bd9c4c02" /><Relationship Type="http://schemas.openxmlformats.org/officeDocument/2006/relationships/slide" Target="/ppt/slides/slide1.xml" Id="Re24827366da24910" /><Relationship Type="http://schemas.openxmlformats.org/officeDocument/2006/relationships/slide" Target="/ppt/slides/slide2.xml" Id="R06eae968c5144a3a" /><Relationship Type="http://schemas.openxmlformats.org/officeDocument/2006/relationships/slide" Target="/ppt/slides/slide3.xml" Id="Ra4b435f604b649c7" /><Relationship Type="http://schemas.openxmlformats.org/officeDocument/2006/relationships/slide" Target="/ppt/slides/slide4.xml" Id="R08c6c3aa3db94ce3" /><Relationship Type="http://schemas.openxmlformats.org/officeDocument/2006/relationships/slide" Target="/ppt/slides/slide5.xml" Id="Rf954ccb0866e442f" /><Relationship Type="http://schemas.openxmlformats.org/officeDocument/2006/relationships/slide" Target="/ppt/slides/slide6.xml" Id="Rf9425b5a66df4319" /><Relationship Type="http://schemas.openxmlformats.org/officeDocument/2006/relationships/slide" Target="/ppt/slides/slide7.xml" Id="Rced528d646c2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94fc5def9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bc8dd42c46c2" /><Relationship Type="http://schemas.openxmlformats.org/officeDocument/2006/relationships/theme" Target="/ppt/slideMasters/theme/theme1.xml" Id="R1cbfd6dacde4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ebc8dd42c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d2d4a7e5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a4470ddb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01ba0e67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aed259a0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2404e7ff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fba8b768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40bac605f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