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abeff0e5d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98c24d4204a02"/>
  </p:sldMasterIdLst>
  <p:sldIdLst>
    <p:sldId xmlns:r="http://schemas.openxmlformats.org/officeDocument/2006/relationships" id="256" r:id="R782e06f719ba4faa"/>
    <p:sldId xmlns:r="http://schemas.openxmlformats.org/officeDocument/2006/relationships" id="257" r:id="R1c58e01fa4364d50"/>
    <p:sldId xmlns:r="http://schemas.openxmlformats.org/officeDocument/2006/relationships" id="258" r:id="R127df20f779e4e2e"/>
    <p:sldId xmlns:r="http://schemas.openxmlformats.org/officeDocument/2006/relationships" id="259" r:id="R49d754a7e128414c"/>
    <p:sldId xmlns:r="http://schemas.openxmlformats.org/officeDocument/2006/relationships" id="260" r:id="R14cda322565a4427"/>
    <p:sldId xmlns:r="http://schemas.openxmlformats.org/officeDocument/2006/relationships" id="261" r:id="R1a17048fee134ab0"/>
    <p:sldId xmlns:r="http://schemas.openxmlformats.org/officeDocument/2006/relationships" id="262" r:id="Re0570eaf642a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98c24d4204a02" /><Relationship Type="http://schemas.openxmlformats.org/officeDocument/2006/relationships/slide" Target="/ppt/slides/slide1.xml" Id="R782e06f719ba4faa" /><Relationship Type="http://schemas.openxmlformats.org/officeDocument/2006/relationships/slide" Target="/ppt/slides/slide2.xml" Id="R1c58e01fa4364d50" /><Relationship Type="http://schemas.openxmlformats.org/officeDocument/2006/relationships/slide" Target="/ppt/slides/slide3.xml" Id="R127df20f779e4e2e" /><Relationship Type="http://schemas.openxmlformats.org/officeDocument/2006/relationships/slide" Target="/ppt/slides/slide4.xml" Id="R49d754a7e128414c" /><Relationship Type="http://schemas.openxmlformats.org/officeDocument/2006/relationships/slide" Target="/ppt/slides/slide5.xml" Id="R14cda322565a4427" /><Relationship Type="http://schemas.openxmlformats.org/officeDocument/2006/relationships/slide" Target="/ppt/slides/slide6.xml" Id="R1a17048fee134ab0" /><Relationship Type="http://schemas.openxmlformats.org/officeDocument/2006/relationships/slide" Target="/ppt/slides/slide7.xml" Id="Re0570eaf642a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3d2107f4f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7470feef49ee" /><Relationship Type="http://schemas.openxmlformats.org/officeDocument/2006/relationships/theme" Target="/ppt/slideMasters/theme/theme1.xml" Id="R208fa62e712f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b7470feef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fdb3b0bf9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410cfee2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a550ab319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422fe3ff3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2be238127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3c7da75b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b63d745ee46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RAVI INVESTERING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97 637 204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FJELLSETH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