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58a19a373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074e3db4540ac"/>
  </p:sldMasterIdLst>
  <p:sldIdLst>
    <p:sldId xmlns:r="http://schemas.openxmlformats.org/officeDocument/2006/relationships" id="256" r:id="R50d8229921074227"/>
    <p:sldId xmlns:r="http://schemas.openxmlformats.org/officeDocument/2006/relationships" id="257" r:id="R3f9d97b075e440c0"/>
    <p:sldId xmlns:r="http://schemas.openxmlformats.org/officeDocument/2006/relationships" id="258" r:id="R447691fe6ca54676"/>
    <p:sldId xmlns:r="http://schemas.openxmlformats.org/officeDocument/2006/relationships" id="259" r:id="Rf306cf7bf5a94d0e"/>
    <p:sldId xmlns:r="http://schemas.openxmlformats.org/officeDocument/2006/relationships" id="260" r:id="Rec9bf83b67074739"/>
    <p:sldId xmlns:r="http://schemas.openxmlformats.org/officeDocument/2006/relationships" id="261" r:id="R64e5f5def8aa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074e3db4540ac" /><Relationship Type="http://schemas.openxmlformats.org/officeDocument/2006/relationships/slide" Target="/ppt/slides/slide1.xml" Id="R50d8229921074227" /><Relationship Type="http://schemas.openxmlformats.org/officeDocument/2006/relationships/slide" Target="/ppt/slides/slide2.xml" Id="R3f9d97b075e440c0" /><Relationship Type="http://schemas.openxmlformats.org/officeDocument/2006/relationships/slide" Target="/ppt/slides/slide3.xml" Id="R447691fe6ca54676" /><Relationship Type="http://schemas.openxmlformats.org/officeDocument/2006/relationships/slide" Target="/ppt/slides/slide4.xml" Id="Rf306cf7bf5a94d0e" /><Relationship Type="http://schemas.openxmlformats.org/officeDocument/2006/relationships/slide" Target="/ppt/slides/slide5.xml" Id="Rec9bf83b67074739" /><Relationship Type="http://schemas.openxmlformats.org/officeDocument/2006/relationships/slide" Target="/ppt/slides/slide6.xml" Id="R64e5f5def8aa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bdaf56e5b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6db6752b244a0" /><Relationship Type="http://schemas.openxmlformats.org/officeDocument/2006/relationships/theme" Target="/ppt/slideMasters/theme/theme1.xml" Id="R025a09b0a052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6db6752b2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5a044a55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036466b14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fa29412a4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287e61fb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526779ef7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973f747f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