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088c979554c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30c74707d4cba"/>
  </p:sldMasterIdLst>
  <p:sldIdLst>
    <p:sldId xmlns:r="http://schemas.openxmlformats.org/officeDocument/2006/relationships" id="256" r:id="Rae3cd46d740c45a7"/>
    <p:sldId xmlns:r="http://schemas.openxmlformats.org/officeDocument/2006/relationships" id="257" r:id="R8635ab463c6847de"/>
    <p:sldId xmlns:r="http://schemas.openxmlformats.org/officeDocument/2006/relationships" id="258" r:id="R9a54efe4be2b4c53"/>
    <p:sldId xmlns:r="http://schemas.openxmlformats.org/officeDocument/2006/relationships" id="259" r:id="Rf497824912da4ea4"/>
    <p:sldId xmlns:r="http://schemas.openxmlformats.org/officeDocument/2006/relationships" id="260" r:id="R5695e3cd6ac946c2"/>
    <p:sldId xmlns:r="http://schemas.openxmlformats.org/officeDocument/2006/relationships" id="261" r:id="R4cd26a0db6114a24"/>
    <p:sldId xmlns:r="http://schemas.openxmlformats.org/officeDocument/2006/relationships" id="262" r:id="Rc619c93b8ea9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30c74707d4cba" /><Relationship Type="http://schemas.openxmlformats.org/officeDocument/2006/relationships/slide" Target="/ppt/slides/slide1.xml" Id="Rae3cd46d740c45a7" /><Relationship Type="http://schemas.openxmlformats.org/officeDocument/2006/relationships/slide" Target="/ppt/slides/slide2.xml" Id="R8635ab463c6847de" /><Relationship Type="http://schemas.openxmlformats.org/officeDocument/2006/relationships/slide" Target="/ppt/slides/slide3.xml" Id="R9a54efe4be2b4c53" /><Relationship Type="http://schemas.openxmlformats.org/officeDocument/2006/relationships/slide" Target="/ppt/slides/slide4.xml" Id="Rf497824912da4ea4" /><Relationship Type="http://schemas.openxmlformats.org/officeDocument/2006/relationships/slide" Target="/ppt/slides/slide5.xml" Id="R5695e3cd6ac946c2" /><Relationship Type="http://schemas.openxmlformats.org/officeDocument/2006/relationships/slide" Target="/ppt/slides/slide6.xml" Id="R4cd26a0db6114a24" /><Relationship Type="http://schemas.openxmlformats.org/officeDocument/2006/relationships/slide" Target="/ppt/slides/slide7.xml" Id="Rc619c93b8ea9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4acbb598349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cc1cdce6442cd" /><Relationship Type="http://schemas.openxmlformats.org/officeDocument/2006/relationships/theme" Target="/ppt/slideMasters/theme/theme1.xml" Id="Rb408e40408c444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4cc1cdce64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1c32f34d847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07b1a14c84f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5b3c5c51d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64f23abe4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7ab6ded4e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3ef190fe94f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9f4bc5d21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ROAR SINGSTAD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989 189 719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