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33e5407c9dd43c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bc8a98913a44c50"/>
  </p:sldMasterIdLst>
  <p:sldIdLst>
    <p:sldId xmlns:r="http://schemas.openxmlformats.org/officeDocument/2006/relationships" id="256" r:id="R08be39aa01d54b24"/>
    <p:sldId xmlns:r="http://schemas.openxmlformats.org/officeDocument/2006/relationships" id="257" r:id="R7e2ec32749144317"/>
    <p:sldId xmlns:r="http://schemas.openxmlformats.org/officeDocument/2006/relationships" id="258" r:id="Rde1885cd6e594929"/>
    <p:sldId xmlns:r="http://schemas.openxmlformats.org/officeDocument/2006/relationships" id="259" r:id="Rb564578e91fb4729"/>
    <p:sldId xmlns:r="http://schemas.openxmlformats.org/officeDocument/2006/relationships" id="260" r:id="R6584a8e4ea6a4491"/>
    <p:sldId xmlns:r="http://schemas.openxmlformats.org/officeDocument/2006/relationships" id="261" r:id="R74313811b7324901"/>
    <p:sldId xmlns:r="http://schemas.openxmlformats.org/officeDocument/2006/relationships" id="262" r:id="R3dfc78e4d63942d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c8a98913a44c50" /><Relationship Type="http://schemas.openxmlformats.org/officeDocument/2006/relationships/slide" Target="/ppt/slides/slide1.xml" Id="R08be39aa01d54b24" /><Relationship Type="http://schemas.openxmlformats.org/officeDocument/2006/relationships/slide" Target="/ppt/slides/slide2.xml" Id="R7e2ec32749144317" /><Relationship Type="http://schemas.openxmlformats.org/officeDocument/2006/relationships/slide" Target="/ppt/slides/slide3.xml" Id="Rde1885cd6e594929" /><Relationship Type="http://schemas.openxmlformats.org/officeDocument/2006/relationships/slide" Target="/ppt/slides/slide4.xml" Id="Rb564578e91fb4729" /><Relationship Type="http://schemas.openxmlformats.org/officeDocument/2006/relationships/slide" Target="/ppt/slides/slide5.xml" Id="R6584a8e4ea6a4491" /><Relationship Type="http://schemas.openxmlformats.org/officeDocument/2006/relationships/slide" Target="/ppt/slides/slide6.xml" Id="R74313811b7324901" /><Relationship Type="http://schemas.openxmlformats.org/officeDocument/2006/relationships/slide" Target="/ppt/slides/slide7.xml" Id="R3dfc78e4d63942d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71108ae00b4ae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a4064ba67d4cfa" /><Relationship Type="http://schemas.openxmlformats.org/officeDocument/2006/relationships/theme" Target="/ppt/slideMasters/theme/theme1.xml" Id="Rc2739655948e456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2a4064ba67d4cf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0e477e719846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a2081197dd453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8c412e7eca49d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5ac8b82b45412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f90a4ed7fb445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510a59c2fd45a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9f42625fdf40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TETT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TETT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TETT AS ble etablert [år] og holder til i Nesbru.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TETT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TETT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TETT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357 000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−773 000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578 000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73 054 000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75 743 000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TETT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EIRIK HAUG  –  21,6 %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TONJE HAUG  –  21,6 %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TRYGVE HAUG  –  21,6 %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TUVA HAUG  –  21,6 %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LEONID TRUFANOV HAUG  –  10,6 %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CARL-EINAR HAUG  –  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TETT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Fekjan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1394 Nesbru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15 40 81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989 188 704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TETT AS</a:t>
            </a:r>
          </a:p>
        </p:txBody>
      </p:sp>
    </p:spTree>
  </p:cSld>
  <p:clrMapOvr>
    <a:masterClrMapping xmlns:a="http://schemas.openxmlformats.org/drawingml/2006/main"/>
  </p:clrMapOvr>
</p:sld>
</file>