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2a6547a76f4a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9c72ee6da94b7b"/>
  </p:sldMasterIdLst>
  <p:sldIdLst>
    <p:sldId xmlns:r="http://schemas.openxmlformats.org/officeDocument/2006/relationships" id="256" r:id="R4137a36d93704171"/>
    <p:sldId xmlns:r="http://schemas.openxmlformats.org/officeDocument/2006/relationships" id="257" r:id="R6c00adb4a4af4986"/>
    <p:sldId xmlns:r="http://schemas.openxmlformats.org/officeDocument/2006/relationships" id="258" r:id="R94ef785b7e874829"/>
    <p:sldId xmlns:r="http://schemas.openxmlformats.org/officeDocument/2006/relationships" id="259" r:id="R4ee6952035a64ebb"/>
    <p:sldId xmlns:r="http://schemas.openxmlformats.org/officeDocument/2006/relationships" id="260" r:id="R55d89e9606da44d2"/>
    <p:sldId xmlns:r="http://schemas.openxmlformats.org/officeDocument/2006/relationships" id="261" r:id="Rc51c6230b5554764"/>
    <p:sldId xmlns:r="http://schemas.openxmlformats.org/officeDocument/2006/relationships" id="262" r:id="Rda3b355f5b6b4e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c72ee6da94b7b" /><Relationship Type="http://schemas.openxmlformats.org/officeDocument/2006/relationships/slide" Target="/ppt/slides/slide1.xml" Id="R4137a36d93704171" /><Relationship Type="http://schemas.openxmlformats.org/officeDocument/2006/relationships/slide" Target="/ppt/slides/slide2.xml" Id="R6c00adb4a4af4986" /><Relationship Type="http://schemas.openxmlformats.org/officeDocument/2006/relationships/slide" Target="/ppt/slides/slide3.xml" Id="R94ef785b7e874829" /><Relationship Type="http://schemas.openxmlformats.org/officeDocument/2006/relationships/slide" Target="/ppt/slides/slide4.xml" Id="R4ee6952035a64ebb" /><Relationship Type="http://schemas.openxmlformats.org/officeDocument/2006/relationships/slide" Target="/ppt/slides/slide5.xml" Id="R55d89e9606da44d2" /><Relationship Type="http://schemas.openxmlformats.org/officeDocument/2006/relationships/slide" Target="/ppt/slides/slide6.xml" Id="Rc51c6230b5554764" /><Relationship Type="http://schemas.openxmlformats.org/officeDocument/2006/relationships/slide" Target="/ppt/slides/slide7.xml" Id="Rda3b355f5b6b4e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d5c44740a43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2d978285b460b" /><Relationship Type="http://schemas.openxmlformats.org/officeDocument/2006/relationships/theme" Target="/ppt/slideMasters/theme/theme1.xml" Id="R45d41d41f8a543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62d978285b46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aa77c896347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81c1e0c5246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9295951fb4c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2214f93b9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859ba152047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d449a45cc4f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6989c0f3540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A.R.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A.R.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4 406 941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5 072 071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Johnsen, Thaulowkaia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989 187 686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