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f0439f73e44a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51559dfde84a2f"/>
  </p:sldMasterIdLst>
  <p:sldIdLst>
    <p:sldId xmlns:r="http://schemas.openxmlformats.org/officeDocument/2006/relationships" id="256" r:id="Rd0ae989c5213449c"/>
    <p:sldId xmlns:r="http://schemas.openxmlformats.org/officeDocument/2006/relationships" id="257" r:id="Rc377ef528a754340"/>
    <p:sldId xmlns:r="http://schemas.openxmlformats.org/officeDocument/2006/relationships" id="258" r:id="Refda2a4d3a064580"/>
    <p:sldId xmlns:r="http://schemas.openxmlformats.org/officeDocument/2006/relationships" id="259" r:id="R1f96ba99e7df40e4"/>
    <p:sldId xmlns:r="http://schemas.openxmlformats.org/officeDocument/2006/relationships" id="260" r:id="Re1454fed6aa647bb"/>
    <p:sldId xmlns:r="http://schemas.openxmlformats.org/officeDocument/2006/relationships" id="261" r:id="Rc31ad4e9fb594f56"/>
    <p:sldId xmlns:r="http://schemas.openxmlformats.org/officeDocument/2006/relationships" id="262" r:id="R2066ebb1db4d48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1559dfde84a2f" /><Relationship Type="http://schemas.openxmlformats.org/officeDocument/2006/relationships/slide" Target="/ppt/slides/slide1.xml" Id="Rd0ae989c5213449c" /><Relationship Type="http://schemas.openxmlformats.org/officeDocument/2006/relationships/slide" Target="/ppt/slides/slide2.xml" Id="Rc377ef528a754340" /><Relationship Type="http://schemas.openxmlformats.org/officeDocument/2006/relationships/slide" Target="/ppt/slides/slide3.xml" Id="Refda2a4d3a064580" /><Relationship Type="http://schemas.openxmlformats.org/officeDocument/2006/relationships/slide" Target="/ppt/slides/slide4.xml" Id="R1f96ba99e7df40e4" /><Relationship Type="http://schemas.openxmlformats.org/officeDocument/2006/relationships/slide" Target="/ppt/slides/slide5.xml" Id="Re1454fed6aa647bb" /><Relationship Type="http://schemas.openxmlformats.org/officeDocument/2006/relationships/slide" Target="/ppt/slides/slide6.xml" Id="Rc31ad4e9fb594f56" /><Relationship Type="http://schemas.openxmlformats.org/officeDocument/2006/relationships/slide" Target="/ppt/slides/slide7.xml" Id="R2066ebb1db4d48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51dd834424b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d7f3475b8448e" /><Relationship Type="http://schemas.openxmlformats.org/officeDocument/2006/relationships/theme" Target="/ppt/slideMasters/theme/theme1.xml" Id="R581d053b6ce641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0d7f3475b844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8da8355a649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8e8ecb06b43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fb50abe8149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5b99635d04c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8f23f85a641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9b9c9ef8c4e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0f68832e94c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JJR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2 152 764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29 960 626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30 364 645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JOACHIM RAANAAS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Zinoberveien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989 185 381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JJR AS</a:t>
            </a:r>
          </a:p>
        </p:txBody>
      </p:sp>
    </p:spTree>
  </p:cSld>
  <p:clrMapOvr>
    <a:masterClrMapping xmlns:a="http://schemas.openxmlformats.org/drawingml/2006/main"/>
  </p:clrMapOvr>
</p:sld>
</file>