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a657bbd46e4d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d74812ecc540da"/>
  </p:sldMasterIdLst>
  <p:sldIdLst>
    <p:sldId xmlns:r="http://schemas.openxmlformats.org/officeDocument/2006/relationships" id="256" r:id="Rbc687715ee5d4840"/>
    <p:sldId xmlns:r="http://schemas.openxmlformats.org/officeDocument/2006/relationships" id="257" r:id="R9dd7e61e0e364d25"/>
    <p:sldId xmlns:r="http://schemas.openxmlformats.org/officeDocument/2006/relationships" id="258" r:id="Rd3ea8de789a940e3"/>
    <p:sldId xmlns:r="http://schemas.openxmlformats.org/officeDocument/2006/relationships" id="259" r:id="Re9b8799d0bdd49c1"/>
    <p:sldId xmlns:r="http://schemas.openxmlformats.org/officeDocument/2006/relationships" id="260" r:id="R171164ff6c694280"/>
    <p:sldId xmlns:r="http://schemas.openxmlformats.org/officeDocument/2006/relationships" id="261" r:id="R187251537bd84d1a"/>
    <p:sldId xmlns:r="http://schemas.openxmlformats.org/officeDocument/2006/relationships" id="262" r:id="R6a4822fa88a648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d74812ecc540da" /><Relationship Type="http://schemas.openxmlformats.org/officeDocument/2006/relationships/slide" Target="/ppt/slides/slide1.xml" Id="Rbc687715ee5d4840" /><Relationship Type="http://schemas.openxmlformats.org/officeDocument/2006/relationships/slide" Target="/ppt/slides/slide2.xml" Id="R9dd7e61e0e364d25" /><Relationship Type="http://schemas.openxmlformats.org/officeDocument/2006/relationships/slide" Target="/ppt/slides/slide3.xml" Id="Rd3ea8de789a940e3" /><Relationship Type="http://schemas.openxmlformats.org/officeDocument/2006/relationships/slide" Target="/ppt/slides/slide4.xml" Id="Re9b8799d0bdd49c1" /><Relationship Type="http://schemas.openxmlformats.org/officeDocument/2006/relationships/slide" Target="/ppt/slides/slide5.xml" Id="R171164ff6c694280" /><Relationship Type="http://schemas.openxmlformats.org/officeDocument/2006/relationships/slide" Target="/ppt/slides/slide6.xml" Id="R187251537bd84d1a" /><Relationship Type="http://schemas.openxmlformats.org/officeDocument/2006/relationships/slide" Target="/ppt/slides/slide7.xml" Id="R6a4822fa88a648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23b709ecee4d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c491d81012406c" /><Relationship Type="http://schemas.openxmlformats.org/officeDocument/2006/relationships/theme" Target="/ppt/slideMasters/theme/theme1.xml" Id="R7ea44693b29e4a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c491d8101240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05c6b36ec4f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1f1193b7b246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a7f14139a44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a81c57d6f4f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45b6daa7440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001422b4d54e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59cf61d754c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LIRAA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LIRAA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10 128 342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18 393 760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25 492 614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LISE CECILIE RAANAAS HAAVIND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Trosterudveien 7D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lise@pals.no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989 185 322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LIRAA AS</a:t>
            </a:r>
          </a:p>
        </p:txBody>
      </p:sp>
    </p:spTree>
  </p:cSld>
  <p:clrMapOvr>
    <a:masterClrMapping xmlns:a="http://schemas.openxmlformats.org/drawingml/2006/main"/>
  </p:clrMapOvr>
</p:sld>
</file>