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7563920a3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adcdc30824388"/>
  </p:sldMasterIdLst>
  <p:sldIdLst>
    <p:sldId xmlns:r="http://schemas.openxmlformats.org/officeDocument/2006/relationships" id="256" r:id="R8617aab781dd4351"/>
    <p:sldId xmlns:r="http://schemas.openxmlformats.org/officeDocument/2006/relationships" id="257" r:id="R92495b3bc4554dda"/>
    <p:sldId xmlns:r="http://schemas.openxmlformats.org/officeDocument/2006/relationships" id="258" r:id="Rcdc0b96bb5974b9e"/>
    <p:sldId xmlns:r="http://schemas.openxmlformats.org/officeDocument/2006/relationships" id="259" r:id="Re3993aec525143b9"/>
    <p:sldId xmlns:r="http://schemas.openxmlformats.org/officeDocument/2006/relationships" id="260" r:id="R9ddfbb8ac40449ce"/>
    <p:sldId xmlns:r="http://schemas.openxmlformats.org/officeDocument/2006/relationships" id="261" r:id="R6504a656c1cd4b3f"/>
    <p:sldId xmlns:r="http://schemas.openxmlformats.org/officeDocument/2006/relationships" id="262" r:id="R164dff3234eb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adcdc30824388" /><Relationship Type="http://schemas.openxmlformats.org/officeDocument/2006/relationships/slide" Target="/ppt/slides/slide1.xml" Id="R8617aab781dd4351" /><Relationship Type="http://schemas.openxmlformats.org/officeDocument/2006/relationships/slide" Target="/ppt/slides/slide2.xml" Id="R92495b3bc4554dda" /><Relationship Type="http://schemas.openxmlformats.org/officeDocument/2006/relationships/slide" Target="/ppt/slides/slide3.xml" Id="Rcdc0b96bb5974b9e" /><Relationship Type="http://schemas.openxmlformats.org/officeDocument/2006/relationships/slide" Target="/ppt/slides/slide4.xml" Id="Re3993aec525143b9" /><Relationship Type="http://schemas.openxmlformats.org/officeDocument/2006/relationships/slide" Target="/ppt/slides/slide5.xml" Id="R9ddfbb8ac40449ce" /><Relationship Type="http://schemas.openxmlformats.org/officeDocument/2006/relationships/slide" Target="/ppt/slides/slide6.xml" Id="R6504a656c1cd4b3f" /><Relationship Type="http://schemas.openxmlformats.org/officeDocument/2006/relationships/slide" Target="/ppt/slides/slide7.xml" Id="R164dff3234eb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7b6bfd5eb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4a106820944e4" /><Relationship Type="http://schemas.openxmlformats.org/officeDocument/2006/relationships/theme" Target="/ppt/slideMasters/theme/theme1.xml" Id="Rb417625bca10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4a1068209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20c51a2f8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c4eeec71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4926980f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70261da2c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5c35cb88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09f722ef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4528fbe8a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NORHEIM KJÆR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KJÆR THORSEN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KJÆR HAUGBERG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KJÆR THORSEN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