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53150226d249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956f780ee14400"/>
  </p:sldMasterIdLst>
  <p:sldIdLst>
    <p:sldId xmlns:r="http://schemas.openxmlformats.org/officeDocument/2006/relationships" id="256" r:id="R7aad60698afa40bb"/>
    <p:sldId xmlns:r="http://schemas.openxmlformats.org/officeDocument/2006/relationships" id="257" r:id="R88eff926b8b14393"/>
    <p:sldId xmlns:r="http://schemas.openxmlformats.org/officeDocument/2006/relationships" id="258" r:id="R91f42bc9539a480c"/>
    <p:sldId xmlns:r="http://schemas.openxmlformats.org/officeDocument/2006/relationships" id="259" r:id="Rd0474ad3176645f1"/>
    <p:sldId xmlns:r="http://schemas.openxmlformats.org/officeDocument/2006/relationships" id="260" r:id="Rb4678990b9f74aa9"/>
    <p:sldId xmlns:r="http://schemas.openxmlformats.org/officeDocument/2006/relationships" id="261" r:id="R274c6d4650f64205"/>
    <p:sldId xmlns:r="http://schemas.openxmlformats.org/officeDocument/2006/relationships" id="262" r:id="R6d671bc11f264f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56f780ee14400" /><Relationship Type="http://schemas.openxmlformats.org/officeDocument/2006/relationships/slide" Target="/ppt/slides/slide1.xml" Id="R7aad60698afa40bb" /><Relationship Type="http://schemas.openxmlformats.org/officeDocument/2006/relationships/slide" Target="/ppt/slides/slide2.xml" Id="R88eff926b8b14393" /><Relationship Type="http://schemas.openxmlformats.org/officeDocument/2006/relationships/slide" Target="/ppt/slides/slide3.xml" Id="R91f42bc9539a480c" /><Relationship Type="http://schemas.openxmlformats.org/officeDocument/2006/relationships/slide" Target="/ppt/slides/slide4.xml" Id="Rd0474ad3176645f1" /><Relationship Type="http://schemas.openxmlformats.org/officeDocument/2006/relationships/slide" Target="/ppt/slides/slide5.xml" Id="Rb4678990b9f74aa9" /><Relationship Type="http://schemas.openxmlformats.org/officeDocument/2006/relationships/slide" Target="/ppt/slides/slide6.xml" Id="R274c6d4650f64205" /><Relationship Type="http://schemas.openxmlformats.org/officeDocument/2006/relationships/slide" Target="/ppt/slides/slide7.xml" Id="R6d671bc11f264f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57c18a672b4e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19788fa984648" /><Relationship Type="http://schemas.openxmlformats.org/officeDocument/2006/relationships/theme" Target="/ppt/slideMasters/theme/theme1.xml" Id="Rc00b9b5b04e14d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c19788fa9846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03dac71b446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220594c704e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c0d096d3040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dc3abeef346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859facf7642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aa687907042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0b3c4f5a74e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363 298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11 710 856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12 751 627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RAANAAS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Rosenborggata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989 180 673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RIRA AS</a:t>
            </a:r>
          </a:p>
        </p:txBody>
      </p:sp>
    </p:spTree>
  </p:cSld>
  <p:clrMapOvr>
    <a:masterClrMapping xmlns:a="http://schemas.openxmlformats.org/drawingml/2006/main"/>
  </p:clrMapOvr>
</p:sld>
</file>