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9dd9a5271343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e9ab445ce34520"/>
  </p:sldMasterIdLst>
  <p:sldIdLst>
    <p:sldId xmlns:r="http://schemas.openxmlformats.org/officeDocument/2006/relationships" id="256" r:id="Rb830117c119846f0"/>
    <p:sldId xmlns:r="http://schemas.openxmlformats.org/officeDocument/2006/relationships" id="257" r:id="R57196857992b4173"/>
    <p:sldId xmlns:r="http://schemas.openxmlformats.org/officeDocument/2006/relationships" id="258" r:id="R200f5c47aca54a80"/>
    <p:sldId xmlns:r="http://schemas.openxmlformats.org/officeDocument/2006/relationships" id="259" r:id="R2c317f3269984df0"/>
    <p:sldId xmlns:r="http://schemas.openxmlformats.org/officeDocument/2006/relationships" id="260" r:id="R8d156179673d42fd"/>
    <p:sldId xmlns:r="http://schemas.openxmlformats.org/officeDocument/2006/relationships" id="261" r:id="R11fee4b687e5404c"/>
    <p:sldId xmlns:r="http://schemas.openxmlformats.org/officeDocument/2006/relationships" id="262" r:id="R5a381f7ae14640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e9ab445ce34520" /><Relationship Type="http://schemas.openxmlformats.org/officeDocument/2006/relationships/slide" Target="/ppt/slides/slide1.xml" Id="Rb830117c119846f0" /><Relationship Type="http://schemas.openxmlformats.org/officeDocument/2006/relationships/slide" Target="/ppt/slides/slide2.xml" Id="R57196857992b4173" /><Relationship Type="http://schemas.openxmlformats.org/officeDocument/2006/relationships/slide" Target="/ppt/slides/slide3.xml" Id="R200f5c47aca54a80" /><Relationship Type="http://schemas.openxmlformats.org/officeDocument/2006/relationships/slide" Target="/ppt/slides/slide4.xml" Id="R2c317f3269984df0" /><Relationship Type="http://schemas.openxmlformats.org/officeDocument/2006/relationships/slide" Target="/ppt/slides/slide5.xml" Id="R8d156179673d42fd" /><Relationship Type="http://schemas.openxmlformats.org/officeDocument/2006/relationships/slide" Target="/ppt/slides/slide6.xml" Id="R11fee4b687e5404c" /><Relationship Type="http://schemas.openxmlformats.org/officeDocument/2006/relationships/slide" Target="/ppt/slides/slide7.xml" Id="R5a381f7ae14640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4c0d8a60aa49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8fbe0bc394f09" /><Relationship Type="http://schemas.openxmlformats.org/officeDocument/2006/relationships/theme" Target="/ppt/slideMasters/theme/theme1.xml" Id="R794602e5c34846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e8fbe0bc394f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c004a9e444f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f6b93deb94e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9bfb38ae34a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a1679e0e648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f38942d6048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cfab8502e46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ccaadd6e343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 BERGSENG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BERGSENG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BERGSENG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BERGSENG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BERGSENG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BERGSENG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10 613 875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266 196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20 544 450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BERGSENG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BERGSENG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BERGSENG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989 176 870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BERGSENG AS</a:t>
            </a:r>
          </a:p>
        </p:txBody>
      </p:sp>
    </p:spTree>
  </p:cSld>
  <p:clrMapOvr>
    <a:masterClrMapping xmlns:a="http://schemas.openxmlformats.org/drawingml/2006/main"/>
  </p:clrMapOvr>
</p:sld>
</file>