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5964d1adc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2732a64ba4ec0"/>
  </p:sldMasterIdLst>
  <p:sldIdLst>
    <p:sldId xmlns:r="http://schemas.openxmlformats.org/officeDocument/2006/relationships" id="256" r:id="R6879f71ba09240ac"/>
    <p:sldId xmlns:r="http://schemas.openxmlformats.org/officeDocument/2006/relationships" id="257" r:id="R7a86214aa4524b3f"/>
    <p:sldId xmlns:r="http://schemas.openxmlformats.org/officeDocument/2006/relationships" id="258" r:id="R762d3c34d30c4ad3"/>
    <p:sldId xmlns:r="http://schemas.openxmlformats.org/officeDocument/2006/relationships" id="259" r:id="R128fe8cd63344d94"/>
    <p:sldId xmlns:r="http://schemas.openxmlformats.org/officeDocument/2006/relationships" id="260" r:id="R0dfd5673a1f24067"/>
    <p:sldId xmlns:r="http://schemas.openxmlformats.org/officeDocument/2006/relationships" id="261" r:id="R69dfc33ad142477e"/>
    <p:sldId xmlns:r="http://schemas.openxmlformats.org/officeDocument/2006/relationships" id="262" r:id="R07fe0b161de4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2732a64ba4ec0" /><Relationship Type="http://schemas.openxmlformats.org/officeDocument/2006/relationships/slide" Target="/ppt/slides/slide1.xml" Id="R6879f71ba09240ac" /><Relationship Type="http://schemas.openxmlformats.org/officeDocument/2006/relationships/slide" Target="/ppt/slides/slide2.xml" Id="R7a86214aa4524b3f" /><Relationship Type="http://schemas.openxmlformats.org/officeDocument/2006/relationships/slide" Target="/ppt/slides/slide3.xml" Id="R762d3c34d30c4ad3" /><Relationship Type="http://schemas.openxmlformats.org/officeDocument/2006/relationships/slide" Target="/ppt/slides/slide4.xml" Id="R128fe8cd63344d94" /><Relationship Type="http://schemas.openxmlformats.org/officeDocument/2006/relationships/slide" Target="/ppt/slides/slide5.xml" Id="R0dfd5673a1f24067" /><Relationship Type="http://schemas.openxmlformats.org/officeDocument/2006/relationships/slide" Target="/ppt/slides/slide6.xml" Id="R69dfc33ad142477e" /><Relationship Type="http://schemas.openxmlformats.org/officeDocument/2006/relationships/slide" Target="/ppt/slides/slide7.xml" Id="R07fe0b161de4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4606eb291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62d0a3114e45" /><Relationship Type="http://schemas.openxmlformats.org/officeDocument/2006/relationships/theme" Target="/ppt/slideMasters/theme/theme1.xml" Id="R01aa404b8943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c62d0a311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63820a4c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12b83168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3741503f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bd346dd42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64fd1622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617d9d166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1827b1c4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