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020c338aef47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6ed43df10d4db4"/>
  </p:sldMasterIdLst>
  <p:sldIdLst>
    <p:sldId xmlns:r="http://schemas.openxmlformats.org/officeDocument/2006/relationships" id="256" r:id="R65cd82c4583c4a6b"/>
    <p:sldId xmlns:r="http://schemas.openxmlformats.org/officeDocument/2006/relationships" id="257" r:id="R783f2ad1e1e342b7"/>
    <p:sldId xmlns:r="http://schemas.openxmlformats.org/officeDocument/2006/relationships" id="258" r:id="R01f49ac1f3764d1e"/>
    <p:sldId xmlns:r="http://schemas.openxmlformats.org/officeDocument/2006/relationships" id="259" r:id="R5529775cd8b745ed"/>
    <p:sldId xmlns:r="http://schemas.openxmlformats.org/officeDocument/2006/relationships" id="260" r:id="Re8f8fc95dfb441bc"/>
    <p:sldId xmlns:r="http://schemas.openxmlformats.org/officeDocument/2006/relationships" id="261" r:id="R9f0757c2dee040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6ed43df10d4db4" /><Relationship Type="http://schemas.openxmlformats.org/officeDocument/2006/relationships/slide" Target="/ppt/slides/slide1.xml" Id="R65cd82c4583c4a6b" /><Relationship Type="http://schemas.openxmlformats.org/officeDocument/2006/relationships/slide" Target="/ppt/slides/slide2.xml" Id="R783f2ad1e1e342b7" /><Relationship Type="http://schemas.openxmlformats.org/officeDocument/2006/relationships/slide" Target="/ppt/slides/slide3.xml" Id="R01f49ac1f3764d1e" /><Relationship Type="http://schemas.openxmlformats.org/officeDocument/2006/relationships/slide" Target="/ppt/slides/slide4.xml" Id="R5529775cd8b745ed" /><Relationship Type="http://schemas.openxmlformats.org/officeDocument/2006/relationships/slide" Target="/ppt/slides/slide5.xml" Id="Re8f8fc95dfb441bc" /><Relationship Type="http://schemas.openxmlformats.org/officeDocument/2006/relationships/slide" Target="/ppt/slides/slide6.xml" Id="R9f0757c2dee040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3bcab6cb364d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ff195fabf4299" /><Relationship Type="http://schemas.openxmlformats.org/officeDocument/2006/relationships/theme" Target="/ppt/slideMasters/theme/theme1.xml" Id="R861955ed124d43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cff195fabf42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e2bf5be5343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4ba28ca894a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1f2e6600b4f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c8ea347504c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9c4e521f843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da3d2dff14b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ADMENTO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55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