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1f8f2e06e34a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f89d5512204ae8"/>
  </p:sldMasterIdLst>
  <p:sldIdLst>
    <p:sldId xmlns:r="http://schemas.openxmlformats.org/officeDocument/2006/relationships" id="256" r:id="Rf142cecf51fa451d"/>
    <p:sldId xmlns:r="http://schemas.openxmlformats.org/officeDocument/2006/relationships" id="257" r:id="R82af5ab1c55448da"/>
    <p:sldId xmlns:r="http://schemas.openxmlformats.org/officeDocument/2006/relationships" id="258" r:id="R567b4ba36b9745f8"/>
    <p:sldId xmlns:r="http://schemas.openxmlformats.org/officeDocument/2006/relationships" id="259" r:id="Rc0d2ed7f419c48be"/>
    <p:sldId xmlns:r="http://schemas.openxmlformats.org/officeDocument/2006/relationships" id="260" r:id="Reecf032a959d459d"/>
    <p:sldId xmlns:r="http://schemas.openxmlformats.org/officeDocument/2006/relationships" id="261" r:id="R887e298b11894782"/>
    <p:sldId xmlns:r="http://schemas.openxmlformats.org/officeDocument/2006/relationships" id="262" r:id="R5a53adb76e644e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f89d5512204ae8" /><Relationship Type="http://schemas.openxmlformats.org/officeDocument/2006/relationships/slide" Target="/ppt/slides/slide1.xml" Id="Rf142cecf51fa451d" /><Relationship Type="http://schemas.openxmlformats.org/officeDocument/2006/relationships/slide" Target="/ppt/slides/slide2.xml" Id="R82af5ab1c55448da" /><Relationship Type="http://schemas.openxmlformats.org/officeDocument/2006/relationships/slide" Target="/ppt/slides/slide3.xml" Id="R567b4ba36b9745f8" /><Relationship Type="http://schemas.openxmlformats.org/officeDocument/2006/relationships/slide" Target="/ppt/slides/slide4.xml" Id="Rc0d2ed7f419c48be" /><Relationship Type="http://schemas.openxmlformats.org/officeDocument/2006/relationships/slide" Target="/ppt/slides/slide5.xml" Id="Reecf032a959d459d" /><Relationship Type="http://schemas.openxmlformats.org/officeDocument/2006/relationships/slide" Target="/ppt/slides/slide6.xml" Id="R887e298b11894782" /><Relationship Type="http://schemas.openxmlformats.org/officeDocument/2006/relationships/slide" Target="/ppt/slides/slide7.xml" Id="R5a53adb76e644e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d3b03e01d04d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88fe9b94854c6c" /><Relationship Type="http://schemas.openxmlformats.org/officeDocument/2006/relationships/theme" Target="/ppt/slideMasters/theme/theme1.xml" Id="Rac2c25d7f99543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88fe9b94854c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a0bc24797b46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60d85df51246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d06b90496440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bc6e7a679e4e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41f869862f4a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7afde0c4a641e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e250d5f1e546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STUF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STUF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STUF AS ble etablert [år] og holder til i Skedsmokorset.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STUF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STUF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STUF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108 716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−722 058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325 275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7 916 906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8 532 570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STUF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GEIR-OTTO JAKOBSEN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STUF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Brånåstoppen 73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2019 Skedsmokorset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post@stuf.no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www.stuf.no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989 175 653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STUF AS</a:t>
            </a:r>
          </a:p>
        </p:txBody>
      </p:sp>
    </p:spTree>
  </p:cSld>
  <p:clrMapOvr>
    <a:masterClrMapping xmlns:a="http://schemas.openxmlformats.org/drawingml/2006/main"/>
  </p:clrMapOvr>
</p:sld>
</file>