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334bdd25524a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e3dbaf88c44345"/>
  </p:sldMasterIdLst>
  <p:sldIdLst>
    <p:sldId xmlns:r="http://schemas.openxmlformats.org/officeDocument/2006/relationships" id="256" r:id="Re93769628f18431c"/>
    <p:sldId xmlns:r="http://schemas.openxmlformats.org/officeDocument/2006/relationships" id="257" r:id="R04f92824ba7d45c0"/>
    <p:sldId xmlns:r="http://schemas.openxmlformats.org/officeDocument/2006/relationships" id="258" r:id="Rafbe114edd434dd9"/>
    <p:sldId xmlns:r="http://schemas.openxmlformats.org/officeDocument/2006/relationships" id="259" r:id="Rff1570915b134bc5"/>
    <p:sldId xmlns:r="http://schemas.openxmlformats.org/officeDocument/2006/relationships" id="260" r:id="R94e4a4da96cb424b"/>
    <p:sldId xmlns:r="http://schemas.openxmlformats.org/officeDocument/2006/relationships" id="261" r:id="R3b605dba4a50474c"/>
    <p:sldId xmlns:r="http://schemas.openxmlformats.org/officeDocument/2006/relationships" id="262" r:id="Rb8df18f27d6340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3dbaf88c44345" /><Relationship Type="http://schemas.openxmlformats.org/officeDocument/2006/relationships/slide" Target="/ppt/slides/slide1.xml" Id="Re93769628f18431c" /><Relationship Type="http://schemas.openxmlformats.org/officeDocument/2006/relationships/slide" Target="/ppt/slides/slide2.xml" Id="R04f92824ba7d45c0" /><Relationship Type="http://schemas.openxmlformats.org/officeDocument/2006/relationships/slide" Target="/ppt/slides/slide3.xml" Id="Rafbe114edd434dd9" /><Relationship Type="http://schemas.openxmlformats.org/officeDocument/2006/relationships/slide" Target="/ppt/slides/slide4.xml" Id="Rff1570915b134bc5" /><Relationship Type="http://schemas.openxmlformats.org/officeDocument/2006/relationships/slide" Target="/ppt/slides/slide5.xml" Id="R94e4a4da96cb424b" /><Relationship Type="http://schemas.openxmlformats.org/officeDocument/2006/relationships/slide" Target="/ppt/slides/slide6.xml" Id="R3b605dba4a50474c" /><Relationship Type="http://schemas.openxmlformats.org/officeDocument/2006/relationships/slide" Target="/ppt/slides/slide7.xml" Id="Rb8df18f27d6340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6b6ed4bcb43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1ee03594e4dba" /><Relationship Type="http://schemas.openxmlformats.org/officeDocument/2006/relationships/theme" Target="/ppt/slideMasters/theme/theme1.xml" Id="Rf84851b71ee947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81ee03594e4d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b21255fc948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36e9716df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f37a484ab4a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a6b22e774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1ce24b194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5593bbb534c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70f465dcd4d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BERGSENG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BERGSENG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11 247 843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4 357 588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26 576 252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BERGSENG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989 175 645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BERGSENG AS</a:t>
            </a:r>
          </a:p>
        </p:txBody>
      </p:sp>
    </p:spTree>
  </p:cSld>
  <p:clrMapOvr>
    <a:masterClrMapping xmlns:a="http://schemas.openxmlformats.org/drawingml/2006/main"/>
  </p:clrMapOvr>
</p:sld>
</file>