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e0716106d444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4edbbecb354d6d"/>
  </p:sldMasterIdLst>
  <p:sldIdLst>
    <p:sldId xmlns:r="http://schemas.openxmlformats.org/officeDocument/2006/relationships" id="256" r:id="Rbf939d0283324a94"/>
    <p:sldId xmlns:r="http://schemas.openxmlformats.org/officeDocument/2006/relationships" id="257" r:id="Rcdedefd42bdc4a85"/>
    <p:sldId xmlns:r="http://schemas.openxmlformats.org/officeDocument/2006/relationships" id="258" r:id="R82ff2bea644849e9"/>
    <p:sldId xmlns:r="http://schemas.openxmlformats.org/officeDocument/2006/relationships" id="259" r:id="R9af1b643415e4a87"/>
    <p:sldId xmlns:r="http://schemas.openxmlformats.org/officeDocument/2006/relationships" id="260" r:id="R7b00a79339fc4cc6"/>
    <p:sldId xmlns:r="http://schemas.openxmlformats.org/officeDocument/2006/relationships" id="261" r:id="R62d1c74452994c08"/>
    <p:sldId xmlns:r="http://schemas.openxmlformats.org/officeDocument/2006/relationships" id="262" r:id="R1ed8dfaebf494c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4edbbecb354d6d" /><Relationship Type="http://schemas.openxmlformats.org/officeDocument/2006/relationships/slide" Target="/ppt/slides/slide1.xml" Id="Rbf939d0283324a94" /><Relationship Type="http://schemas.openxmlformats.org/officeDocument/2006/relationships/slide" Target="/ppt/slides/slide2.xml" Id="Rcdedefd42bdc4a85" /><Relationship Type="http://schemas.openxmlformats.org/officeDocument/2006/relationships/slide" Target="/ppt/slides/slide3.xml" Id="R82ff2bea644849e9" /><Relationship Type="http://schemas.openxmlformats.org/officeDocument/2006/relationships/slide" Target="/ppt/slides/slide4.xml" Id="R9af1b643415e4a87" /><Relationship Type="http://schemas.openxmlformats.org/officeDocument/2006/relationships/slide" Target="/ppt/slides/slide5.xml" Id="R7b00a79339fc4cc6" /><Relationship Type="http://schemas.openxmlformats.org/officeDocument/2006/relationships/slide" Target="/ppt/slides/slide6.xml" Id="R62d1c74452994c08" /><Relationship Type="http://schemas.openxmlformats.org/officeDocument/2006/relationships/slide" Target="/ppt/slides/slide7.xml" Id="R1ed8dfaebf494c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e20e51cd2b42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0643f4c594a92" /><Relationship Type="http://schemas.openxmlformats.org/officeDocument/2006/relationships/theme" Target="/ppt/slideMasters/theme/theme1.xml" Id="R4b2fc8356b2542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20643f4c594a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be5e23b0c42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e1b240d5549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4d22a10dd43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7fb2a78a744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b894394044c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67129107843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8d7198d9b4e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DIVINO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DIVINO HOLDING AS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776 065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12 070 814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11 636 238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ØVERLIE OLE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Fagerhaugvegen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989 175 408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DIVINO HOLDING AS</a:t>
            </a:r>
          </a:p>
        </p:txBody>
      </p:sp>
    </p:spTree>
  </p:cSld>
  <p:clrMapOvr>
    <a:masterClrMapping xmlns:a="http://schemas.openxmlformats.org/drawingml/2006/main"/>
  </p:clrMapOvr>
</p:sld>
</file>