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ab71a3353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593674a0147a9"/>
  </p:sldMasterIdLst>
  <p:sldIdLst>
    <p:sldId xmlns:r="http://schemas.openxmlformats.org/officeDocument/2006/relationships" id="256" r:id="Rda343b461f7e4bc9"/>
    <p:sldId xmlns:r="http://schemas.openxmlformats.org/officeDocument/2006/relationships" id="257" r:id="Rc424df590bfe46fb"/>
    <p:sldId xmlns:r="http://schemas.openxmlformats.org/officeDocument/2006/relationships" id="258" r:id="Rf0878d31d12f4055"/>
    <p:sldId xmlns:r="http://schemas.openxmlformats.org/officeDocument/2006/relationships" id="259" r:id="R45ea3216a6ad449c"/>
    <p:sldId xmlns:r="http://schemas.openxmlformats.org/officeDocument/2006/relationships" id="260" r:id="R14a5ee6088a94670"/>
    <p:sldId xmlns:r="http://schemas.openxmlformats.org/officeDocument/2006/relationships" id="261" r:id="R6ea780d6b0a14d9c"/>
    <p:sldId xmlns:r="http://schemas.openxmlformats.org/officeDocument/2006/relationships" id="262" r:id="Refdb21842b0c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593674a0147a9" /><Relationship Type="http://schemas.openxmlformats.org/officeDocument/2006/relationships/slide" Target="/ppt/slides/slide1.xml" Id="Rda343b461f7e4bc9" /><Relationship Type="http://schemas.openxmlformats.org/officeDocument/2006/relationships/slide" Target="/ppt/slides/slide2.xml" Id="Rc424df590bfe46fb" /><Relationship Type="http://schemas.openxmlformats.org/officeDocument/2006/relationships/slide" Target="/ppt/slides/slide3.xml" Id="Rf0878d31d12f4055" /><Relationship Type="http://schemas.openxmlformats.org/officeDocument/2006/relationships/slide" Target="/ppt/slides/slide4.xml" Id="R45ea3216a6ad449c" /><Relationship Type="http://schemas.openxmlformats.org/officeDocument/2006/relationships/slide" Target="/ppt/slides/slide5.xml" Id="R14a5ee6088a94670" /><Relationship Type="http://schemas.openxmlformats.org/officeDocument/2006/relationships/slide" Target="/ppt/slides/slide6.xml" Id="R6ea780d6b0a14d9c" /><Relationship Type="http://schemas.openxmlformats.org/officeDocument/2006/relationships/slide" Target="/ppt/slides/slide7.xml" Id="Refdb21842b0c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04b2912a5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eec5b55949fc" /><Relationship Type="http://schemas.openxmlformats.org/officeDocument/2006/relationships/theme" Target="/ppt/slideMasters/theme/theme1.xml" Id="R75fd03020499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2eec5b559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28a4d8923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d13018ad5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a748be19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b6c4daec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c02f899b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3dd555428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5d90fe21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6 400 214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ROGDE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Lekvemogata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ROGO INVEST AS</a:t>
            </a:r>
          </a:p>
        </p:txBody>
      </p:sp>
    </p:spTree>
  </p:cSld>
  <p:clrMapOvr>
    <a:masterClrMapping xmlns:a="http://schemas.openxmlformats.org/drawingml/2006/main"/>
  </p:clrMapOvr>
</p:sld>
</file>