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cacdf6980a44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fdd63dfabc4dd5"/>
  </p:sldMasterIdLst>
  <p:sldIdLst>
    <p:sldId xmlns:r="http://schemas.openxmlformats.org/officeDocument/2006/relationships" id="256" r:id="R9baa6b49fc5f4d6c"/>
    <p:sldId xmlns:r="http://schemas.openxmlformats.org/officeDocument/2006/relationships" id="257" r:id="Rea1d9bae84874130"/>
    <p:sldId xmlns:r="http://schemas.openxmlformats.org/officeDocument/2006/relationships" id="258" r:id="R9f791e2a43a34501"/>
    <p:sldId xmlns:r="http://schemas.openxmlformats.org/officeDocument/2006/relationships" id="259" r:id="R2997bed1fb8a4c83"/>
    <p:sldId xmlns:r="http://schemas.openxmlformats.org/officeDocument/2006/relationships" id="260" r:id="Raa090cbfc62f48fa"/>
    <p:sldId xmlns:r="http://schemas.openxmlformats.org/officeDocument/2006/relationships" id="261" r:id="R24e7d8c877dc4ed9"/>
    <p:sldId xmlns:r="http://schemas.openxmlformats.org/officeDocument/2006/relationships" id="262" r:id="R0924f7b987fb4e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fdd63dfabc4dd5" /><Relationship Type="http://schemas.openxmlformats.org/officeDocument/2006/relationships/slide" Target="/ppt/slides/slide1.xml" Id="R9baa6b49fc5f4d6c" /><Relationship Type="http://schemas.openxmlformats.org/officeDocument/2006/relationships/slide" Target="/ppt/slides/slide2.xml" Id="Rea1d9bae84874130" /><Relationship Type="http://schemas.openxmlformats.org/officeDocument/2006/relationships/slide" Target="/ppt/slides/slide3.xml" Id="R9f791e2a43a34501" /><Relationship Type="http://schemas.openxmlformats.org/officeDocument/2006/relationships/slide" Target="/ppt/slides/slide4.xml" Id="R2997bed1fb8a4c83" /><Relationship Type="http://schemas.openxmlformats.org/officeDocument/2006/relationships/slide" Target="/ppt/slides/slide5.xml" Id="Raa090cbfc62f48fa" /><Relationship Type="http://schemas.openxmlformats.org/officeDocument/2006/relationships/slide" Target="/ppt/slides/slide6.xml" Id="R24e7d8c877dc4ed9" /><Relationship Type="http://schemas.openxmlformats.org/officeDocument/2006/relationships/slide" Target="/ppt/slides/slide7.xml" Id="R0924f7b987fb4e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1ca922ea6f41f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9cffb7e08844bc" /><Relationship Type="http://schemas.openxmlformats.org/officeDocument/2006/relationships/theme" Target="/ppt/slideMasters/theme/theme1.xml" Id="R37173d63f21249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9cffb7e08844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f5ffb0d68440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1b252882b4e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ba841df054c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2114df4f740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e4ac1f2be461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3996a768cd420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71a7140115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KNUSE AS ble etablert [år] og holder til i Kinsarvik.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9 463 450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10 531 289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HUS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Postboks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5782 Kinsarvik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ingvar@masshus.no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989 171 607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KNUSE AS</a:t>
            </a:r>
          </a:p>
        </p:txBody>
      </p:sp>
    </p:spTree>
  </p:cSld>
  <p:clrMapOvr>
    <a:masterClrMapping xmlns:a="http://schemas.openxmlformats.org/drawingml/2006/main"/>
  </p:clrMapOvr>
</p:sld>
</file>