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fa8833d26844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7640703a9e4143"/>
  </p:sldMasterIdLst>
  <p:sldIdLst>
    <p:sldId xmlns:r="http://schemas.openxmlformats.org/officeDocument/2006/relationships" id="256" r:id="Rc0c61be434924f22"/>
    <p:sldId xmlns:r="http://schemas.openxmlformats.org/officeDocument/2006/relationships" id="257" r:id="Recf14c153c9849a5"/>
    <p:sldId xmlns:r="http://schemas.openxmlformats.org/officeDocument/2006/relationships" id="258" r:id="R1eec7fd8b50f4c05"/>
    <p:sldId xmlns:r="http://schemas.openxmlformats.org/officeDocument/2006/relationships" id="259" r:id="R907fc01226294326"/>
    <p:sldId xmlns:r="http://schemas.openxmlformats.org/officeDocument/2006/relationships" id="260" r:id="Ra8de4a07c6424da1"/>
    <p:sldId xmlns:r="http://schemas.openxmlformats.org/officeDocument/2006/relationships" id="261" r:id="R8cd6e629a7bf4a3d"/>
    <p:sldId xmlns:r="http://schemas.openxmlformats.org/officeDocument/2006/relationships" id="262" r:id="R6fffbd2fe13445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7640703a9e4143" /><Relationship Type="http://schemas.openxmlformats.org/officeDocument/2006/relationships/slide" Target="/ppt/slides/slide1.xml" Id="Rc0c61be434924f22" /><Relationship Type="http://schemas.openxmlformats.org/officeDocument/2006/relationships/slide" Target="/ppt/slides/slide2.xml" Id="Recf14c153c9849a5" /><Relationship Type="http://schemas.openxmlformats.org/officeDocument/2006/relationships/slide" Target="/ppt/slides/slide3.xml" Id="R1eec7fd8b50f4c05" /><Relationship Type="http://schemas.openxmlformats.org/officeDocument/2006/relationships/slide" Target="/ppt/slides/slide4.xml" Id="R907fc01226294326" /><Relationship Type="http://schemas.openxmlformats.org/officeDocument/2006/relationships/slide" Target="/ppt/slides/slide5.xml" Id="Ra8de4a07c6424da1" /><Relationship Type="http://schemas.openxmlformats.org/officeDocument/2006/relationships/slide" Target="/ppt/slides/slide6.xml" Id="R8cd6e629a7bf4a3d" /><Relationship Type="http://schemas.openxmlformats.org/officeDocument/2006/relationships/slide" Target="/ppt/slides/slide7.xml" Id="R6fffbd2fe13445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90fd61c024c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f1dba9e7742ce" /><Relationship Type="http://schemas.openxmlformats.org/officeDocument/2006/relationships/theme" Target="/ppt/slideMasters/theme/theme1.xml" Id="Rd5c9bb17a5a643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2f1dba9e7742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d10c59eed47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03d0a14dd44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7cc39f2f041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e0cae2cea46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1bde61d9845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b6a66324448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675a7e3bc46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BÅSEN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8 431 520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9 546 056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ROSSEBØ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helge@garstad.no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