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5fe667e8b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9a08ac60546e1"/>
  </p:sldMasterIdLst>
  <p:sldIdLst>
    <p:sldId xmlns:r="http://schemas.openxmlformats.org/officeDocument/2006/relationships" id="256" r:id="Rc27935a5e2374092"/>
    <p:sldId xmlns:r="http://schemas.openxmlformats.org/officeDocument/2006/relationships" id="257" r:id="Rc3c422e223e24b72"/>
    <p:sldId xmlns:r="http://schemas.openxmlformats.org/officeDocument/2006/relationships" id="258" r:id="Rc14f330b061544c7"/>
    <p:sldId xmlns:r="http://schemas.openxmlformats.org/officeDocument/2006/relationships" id="259" r:id="Raf8fc8f8648f47e0"/>
    <p:sldId xmlns:r="http://schemas.openxmlformats.org/officeDocument/2006/relationships" id="260" r:id="Rbed1b0a14da84a1c"/>
    <p:sldId xmlns:r="http://schemas.openxmlformats.org/officeDocument/2006/relationships" id="261" r:id="R467a46ac8b0240b3"/>
    <p:sldId xmlns:r="http://schemas.openxmlformats.org/officeDocument/2006/relationships" id="262" r:id="R81dee411ba2e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9a08ac60546e1" /><Relationship Type="http://schemas.openxmlformats.org/officeDocument/2006/relationships/slide" Target="/ppt/slides/slide1.xml" Id="Rc27935a5e2374092" /><Relationship Type="http://schemas.openxmlformats.org/officeDocument/2006/relationships/slide" Target="/ppt/slides/slide2.xml" Id="Rc3c422e223e24b72" /><Relationship Type="http://schemas.openxmlformats.org/officeDocument/2006/relationships/slide" Target="/ppt/slides/slide3.xml" Id="Rc14f330b061544c7" /><Relationship Type="http://schemas.openxmlformats.org/officeDocument/2006/relationships/slide" Target="/ppt/slides/slide4.xml" Id="Raf8fc8f8648f47e0" /><Relationship Type="http://schemas.openxmlformats.org/officeDocument/2006/relationships/slide" Target="/ppt/slides/slide5.xml" Id="Rbed1b0a14da84a1c" /><Relationship Type="http://schemas.openxmlformats.org/officeDocument/2006/relationships/slide" Target="/ppt/slides/slide6.xml" Id="R467a46ac8b0240b3" /><Relationship Type="http://schemas.openxmlformats.org/officeDocument/2006/relationships/slide" Target="/ppt/slides/slide7.xml" Id="R81dee411ba2e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1763426dc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0673f0de4c38" /><Relationship Type="http://schemas.openxmlformats.org/officeDocument/2006/relationships/theme" Target="/ppt/slideMasters/theme/theme1.xml" Id="Raa5e8d936e24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30673f0de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e906993c0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e6f4c86a0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ba0e31e7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50194c61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7f881ef5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20eecf34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ec738268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