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bf190ba85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8c30446564138"/>
  </p:sldMasterIdLst>
  <p:sldIdLst>
    <p:sldId xmlns:r="http://schemas.openxmlformats.org/officeDocument/2006/relationships" id="256" r:id="Rd0a4b1c329c34f66"/>
    <p:sldId xmlns:r="http://schemas.openxmlformats.org/officeDocument/2006/relationships" id="257" r:id="Rc9aef26fee8349d8"/>
    <p:sldId xmlns:r="http://schemas.openxmlformats.org/officeDocument/2006/relationships" id="258" r:id="Ra7b71c97d91f4707"/>
    <p:sldId xmlns:r="http://schemas.openxmlformats.org/officeDocument/2006/relationships" id="259" r:id="Rbcff047926ec43ac"/>
    <p:sldId xmlns:r="http://schemas.openxmlformats.org/officeDocument/2006/relationships" id="260" r:id="R9b72919d247e419e"/>
    <p:sldId xmlns:r="http://schemas.openxmlformats.org/officeDocument/2006/relationships" id="261" r:id="R2f0bf99249ed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8c30446564138" /><Relationship Type="http://schemas.openxmlformats.org/officeDocument/2006/relationships/slide" Target="/ppt/slides/slide1.xml" Id="Rd0a4b1c329c34f66" /><Relationship Type="http://schemas.openxmlformats.org/officeDocument/2006/relationships/slide" Target="/ppt/slides/slide2.xml" Id="Rc9aef26fee8349d8" /><Relationship Type="http://schemas.openxmlformats.org/officeDocument/2006/relationships/slide" Target="/ppt/slides/slide3.xml" Id="Ra7b71c97d91f4707" /><Relationship Type="http://schemas.openxmlformats.org/officeDocument/2006/relationships/slide" Target="/ppt/slides/slide4.xml" Id="Rbcff047926ec43ac" /><Relationship Type="http://schemas.openxmlformats.org/officeDocument/2006/relationships/slide" Target="/ppt/slides/slide5.xml" Id="R9b72919d247e419e" /><Relationship Type="http://schemas.openxmlformats.org/officeDocument/2006/relationships/slide" Target="/ppt/slides/slide6.xml" Id="R2f0bf99249ed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ac10d96e5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d3de540746a8" /><Relationship Type="http://schemas.openxmlformats.org/officeDocument/2006/relationships/theme" Target="/ppt/slideMasters/theme/theme1.xml" Id="R04ff344882bd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6d3de5407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6a4e9dfd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f29cd0f3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4246d65b7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670153c6c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0dcf9918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900d130e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