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b5d1bdfd2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895d41362649f7"/>
  </p:sldMasterIdLst>
  <p:sldIdLst>
    <p:sldId xmlns:r="http://schemas.openxmlformats.org/officeDocument/2006/relationships" id="256" r:id="R8e89ab0bb2334e04"/>
    <p:sldId xmlns:r="http://schemas.openxmlformats.org/officeDocument/2006/relationships" id="257" r:id="Rc1b0dcc9deaa41e3"/>
    <p:sldId xmlns:r="http://schemas.openxmlformats.org/officeDocument/2006/relationships" id="258" r:id="R70f8d7d779354902"/>
    <p:sldId xmlns:r="http://schemas.openxmlformats.org/officeDocument/2006/relationships" id="259" r:id="R655b6c452aad45e0"/>
    <p:sldId xmlns:r="http://schemas.openxmlformats.org/officeDocument/2006/relationships" id="260" r:id="R6559c6ec8cdf4084"/>
    <p:sldId xmlns:r="http://schemas.openxmlformats.org/officeDocument/2006/relationships" id="261" r:id="R058c62f41b2248bb"/>
    <p:sldId xmlns:r="http://schemas.openxmlformats.org/officeDocument/2006/relationships" id="262" r:id="Ra8ebfd94e7bb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95d41362649f7" /><Relationship Type="http://schemas.openxmlformats.org/officeDocument/2006/relationships/slide" Target="/ppt/slides/slide1.xml" Id="R8e89ab0bb2334e04" /><Relationship Type="http://schemas.openxmlformats.org/officeDocument/2006/relationships/slide" Target="/ppt/slides/slide2.xml" Id="Rc1b0dcc9deaa41e3" /><Relationship Type="http://schemas.openxmlformats.org/officeDocument/2006/relationships/slide" Target="/ppt/slides/slide3.xml" Id="R70f8d7d779354902" /><Relationship Type="http://schemas.openxmlformats.org/officeDocument/2006/relationships/slide" Target="/ppt/slides/slide4.xml" Id="R655b6c452aad45e0" /><Relationship Type="http://schemas.openxmlformats.org/officeDocument/2006/relationships/slide" Target="/ppt/slides/slide5.xml" Id="R6559c6ec8cdf4084" /><Relationship Type="http://schemas.openxmlformats.org/officeDocument/2006/relationships/slide" Target="/ppt/slides/slide6.xml" Id="R058c62f41b2248bb" /><Relationship Type="http://schemas.openxmlformats.org/officeDocument/2006/relationships/slide" Target="/ppt/slides/slide7.xml" Id="Ra8ebfd94e7bb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0b026e43a41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c820d6ae4481a" /><Relationship Type="http://schemas.openxmlformats.org/officeDocument/2006/relationships/theme" Target="/ppt/slideMasters/theme/theme1.xml" Id="Rea4c7eddc380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c820d6ae4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8fa8037be40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a65a74d8d4d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172ea4465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f49bcfd76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fc8b84acc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9dcd5f8a246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ac3c36dae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25 038 100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25 272 974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ARNE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