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63a1b9457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2afc3378b4714"/>
  </p:sldMasterIdLst>
  <p:sldIdLst>
    <p:sldId xmlns:r="http://schemas.openxmlformats.org/officeDocument/2006/relationships" id="256" r:id="R3c45366299fe4c4e"/>
    <p:sldId xmlns:r="http://schemas.openxmlformats.org/officeDocument/2006/relationships" id="257" r:id="R7b039ae015fe48f1"/>
    <p:sldId xmlns:r="http://schemas.openxmlformats.org/officeDocument/2006/relationships" id="258" r:id="Rfcff763c6c1047a4"/>
    <p:sldId xmlns:r="http://schemas.openxmlformats.org/officeDocument/2006/relationships" id="259" r:id="Rf7a1e7a9f90f43f1"/>
    <p:sldId xmlns:r="http://schemas.openxmlformats.org/officeDocument/2006/relationships" id="260" r:id="R5364dc4d2e674867"/>
    <p:sldId xmlns:r="http://schemas.openxmlformats.org/officeDocument/2006/relationships" id="261" r:id="Rd5b26d8fe1d6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2afc3378b4714" /><Relationship Type="http://schemas.openxmlformats.org/officeDocument/2006/relationships/slide" Target="/ppt/slides/slide1.xml" Id="R3c45366299fe4c4e" /><Relationship Type="http://schemas.openxmlformats.org/officeDocument/2006/relationships/slide" Target="/ppt/slides/slide2.xml" Id="R7b039ae015fe48f1" /><Relationship Type="http://schemas.openxmlformats.org/officeDocument/2006/relationships/slide" Target="/ppt/slides/slide3.xml" Id="Rfcff763c6c1047a4" /><Relationship Type="http://schemas.openxmlformats.org/officeDocument/2006/relationships/slide" Target="/ppt/slides/slide4.xml" Id="Rf7a1e7a9f90f43f1" /><Relationship Type="http://schemas.openxmlformats.org/officeDocument/2006/relationships/slide" Target="/ppt/slides/slide5.xml" Id="R5364dc4d2e674867" /><Relationship Type="http://schemas.openxmlformats.org/officeDocument/2006/relationships/slide" Target="/ppt/slides/slide6.xml" Id="Rd5b26d8fe1d6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8228d7119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277bba3d46f8" /><Relationship Type="http://schemas.openxmlformats.org/officeDocument/2006/relationships/theme" Target="/ppt/slideMasters/theme/theme1.xml" Id="Rc7b7b02a0ddc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4277bba3d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68ee5cc0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a436f7000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7231d4c4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03972bfc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e9896205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8f1590634e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