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183497359c45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1238bd344a4957"/>
  </p:sldMasterIdLst>
  <p:sldIdLst>
    <p:sldId xmlns:r="http://schemas.openxmlformats.org/officeDocument/2006/relationships" id="256" r:id="R9b7317cc142b4786"/>
    <p:sldId xmlns:r="http://schemas.openxmlformats.org/officeDocument/2006/relationships" id="257" r:id="Rc53afda281bb4fa1"/>
    <p:sldId xmlns:r="http://schemas.openxmlformats.org/officeDocument/2006/relationships" id="258" r:id="R3846a61d08664c9d"/>
    <p:sldId xmlns:r="http://schemas.openxmlformats.org/officeDocument/2006/relationships" id="259" r:id="Rfeb5d13b05434399"/>
    <p:sldId xmlns:r="http://schemas.openxmlformats.org/officeDocument/2006/relationships" id="260" r:id="Rad49b11d01d147fc"/>
    <p:sldId xmlns:r="http://schemas.openxmlformats.org/officeDocument/2006/relationships" id="261" r:id="R262c79564eeb4e6f"/>
    <p:sldId xmlns:r="http://schemas.openxmlformats.org/officeDocument/2006/relationships" id="262" r:id="Rf27b90f0976c4c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1238bd344a4957" /><Relationship Type="http://schemas.openxmlformats.org/officeDocument/2006/relationships/slide" Target="/ppt/slides/slide1.xml" Id="R9b7317cc142b4786" /><Relationship Type="http://schemas.openxmlformats.org/officeDocument/2006/relationships/slide" Target="/ppt/slides/slide2.xml" Id="Rc53afda281bb4fa1" /><Relationship Type="http://schemas.openxmlformats.org/officeDocument/2006/relationships/slide" Target="/ppt/slides/slide3.xml" Id="R3846a61d08664c9d" /><Relationship Type="http://schemas.openxmlformats.org/officeDocument/2006/relationships/slide" Target="/ppt/slides/slide4.xml" Id="Rfeb5d13b05434399" /><Relationship Type="http://schemas.openxmlformats.org/officeDocument/2006/relationships/slide" Target="/ppt/slides/slide5.xml" Id="Rad49b11d01d147fc" /><Relationship Type="http://schemas.openxmlformats.org/officeDocument/2006/relationships/slide" Target="/ppt/slides/slide6.xml" Id="R262c79564eeb4e6f" /><Relationship Type="http://schemas.openxmlformats.org/officeDocument/2006/relationships/slide" Target="/ppt/slides/slide7.xml" Id="Rf27b90f0976c4c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af5f698b614e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08ff7adc1475a" /><Relationship Type="http://schemas.openxmlformats.org/officeDocument/2006/relationships/theme" Target="/ppt/slideMasters/theme/theme1.xml" Id="Rb9b096d5e1d941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708ff7adc147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b0f02c8ce4c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c405de03a4a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88615a5924a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e757ae6d147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c680fcac44d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1271773ec43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ef5f6d5a540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TAMAI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TAMAI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1 825 808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20 732 468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20 750 653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HORPESTAD JONE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bakars veg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