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e3e5509c7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7444a879f450e"/>
  </p:sldMasterIdLst>
  <p:sldIdLst>
    <p:sldId xmlns:r="http://schemas.openxmlformats.org/officeDocument/2006/relationships" id="256" r:id="R7c30d6d3b58e4d07"/>
    <p:sldId xmlns:r="http://schemas.openxmlformats.org/officeDocument/2006/relationships" id="257" r:id="R498c89bbbd8a4a00"/>
    <p:sldId xmlns:r="http://schemas.openxmlformats.org/officeDocument/2006/relationships" id="258" r:id="Rf2787d5ee43640dd"/>
    <p:sldId xmlns:r="http://schemas.openxmlformats.org/officeDocument/2006/relationships" id="259" r:id="R1c360a60923c4d3d"/>
    <p:sldId xmlns:r="http://schemas.openxmlformats.org/officeDocument/2006/relationships" id="260" r:id="Rd8bd8e850dd347cf"/>
    <p:sldId xmlns:r="http://schemas.openxmlformats.org/officeDocument/2006/relationships" id="261" r:id="Rd0f452119638487a"/>
    <p:sldId xmlns:r="http://schemas.openxmlformats.org/officeDocument/2006/relationships" id="262" r:id="R4ed19e7d4c6f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7444a879f450e" /><Relationship Type="http://schemas.openxmlformats.org/officeDocument/2006/relationships/slide" Target="/ppt/slides/slide1.xml" Id="R7c30d6d3b58e4d07" /><Relationship Type="http://schemas.openxmlformats.org/officeDocument/2006/relationships/slide" Target="/ppt/slides/slide2.xml" Id="R498c89bbbd8a4a00" /><Relationship Type="http://schemas.openxmlformats.org/officeDocument/2006/relationships/slide" Target="/ppt/slides/slide3.xml" Id="Rf2787d5ee43640dd" /><Relationship Type="http://schemas.openxmlformats.org/officeDocument/2006/relationships/slide" Target="/ppt/slides/slide4.xml" Id="R1c360a60923c4d3d" /><Relationship Type="http://schemas.openxmlformats.org/officeDocument/2006/relationships/slide" Target="/ppt/slides/slide5.xml" Id="Rd8bd8e850dd347cf" /><Relationship Type="http://schemas.openxmlformats.org/officeDocument/2006/relationships/slide" Target="/ppt/slides/slide6.xml" Id="Rd0f452119638487a" /><Relationship Type="http://schemas.openxmlformats.org/officeDocument/2006/relationships/slide" Target="/ppt/slides/slide7.xml" Id="R4ed19e7d4c6f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cec9901054e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c1502774f4529" /><Relationship Type="http://schemas.openxmlformats.org/officeDocument/2006/relationships/theme" Target="/ppt/slideMasters/theme/theme1.xml" Id="R5434f33f262d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c1502774f45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96b160606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0b7a29f8d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5fee57a1846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828dfaa0d45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2808219ba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a9fa633c7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f7f6fcb8d46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4 032 831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HØIBØ JENS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