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53c5f35c5e47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8ab2bdee4f4f1e"/>
  </p:sldMasterIdLst>
  <p:sldIdLst>
    <p:sldId xmlns:r="http://schemas.openxmlformats.org/officeDocument/2006/relationships" id="256" r:id="R27319c385040479d"/>
    <p:sldId xmlns:r="http://schemas.openxmlformats.org/officeDocument/2006/relationships" id="257" r:id="R5a63c3c1d1e34772"/>
    <p:sldId xmlns:r="http://schemas.openxmlformats.org/officeDocument/2006/relationships" id="258" r:id="Re7aa23ad2fd64e5b"/>
    <p:sldId xmlns:r="http://schemas.openxmlformats.org/officeDocument/2006/relationships" id="259" r:id="Rc501172440034165"/>
    <p:sldId xmlns:r="http://schemas.openxmlformats.org/officeDocument/2006/relationships" id="260" r:id="R7c30c66c2ed74ccd"/>
    <p:sldId xmlns:r="http://schemas.openxmlformats.org/officeDocument/2006/relationships" id="261" r:id="Rdda23b92667a45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ab2bdee4f4f1e" /><Relationship Type="http://schemas.openxmlformats.org/officeDocument/2006/relationships/slide" Target="/ppt/slides/slide1.xml" Id="R27319c385040479d" /><Relationship Type="http://schemas.openxmlformats.org/officeDocument/2006/relationships/slide" Target="/ppt/slides/slide2.xml" Id="R5a63c3c1d1e34772" /><Relationship Type="http://schemas.openxmlformats.org/officeDocument/2006/relationships/slide" Target="/ppt/slides/slide3.xml" Id="Re7aa23ad2fd64e5b" /><Relationship Type="http://schemas.openxmlformats.org/officeDocument/2006/relationships/slide" Target="/ppt/slides/slide4.xml" Id="Rc501172440034165" /><Relationship Type="http://schemas.openxmlformats.org/officeDocument/2006/relationships/slide" Target="/ppt/slides/slide5.xml" Id="R7c30c66c2ed74ccd" /><Relationship Type="http://schemas.openxmlformats.org/officeDocument/2006/relationships/slide" Target="/ppt/slides/slide6.xml" Id="Rdda23b92667a45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46cc6354a49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714a20ef64cdf" /><Relationship Type="http://schemas.openxmlformats.org/officeDocument/2006/relationships/theme" Target="/ppt/slideMasters/theme/theme1.xml" Id="R8e51d0e00db945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2714a20ef64c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76f7dd36945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96b3f223441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27d05018944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395aa351b45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5c3661b4846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f76c7dc0c4e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989 161 571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AS</a:t>
            </a:r>
          </a:p>
        </p:txBody>
      </p:sp>
    </p:spTree>
  </p:cSld>
  <p:clrMapOvr>
    <a:masterClrMapping xmlns:a="http://schemas.openxmlformats.org/drawingml/2006/main"/>
  </p:clrMapOvr>
</p:sld>
</file>