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ad49aec08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b00b9f25448e5"/>
  </p:sldMasterIdLst>
  <p:sldIdLst>
    <p:sldId xmlns:r="http://schemas.openxmlformats.org/officeDocument/2006/relationships" id="256" r:id="Rcf22b4df87114b08"/>
    <p:sldId xmlns:r="http://schemas.openxmlformats.org/officeDocument/2006/relationships" id="257" r:id="R2ae06ae8116741da"/>
    <p:sldId xmlns:r="http://schemas.openxmlformats.org/officeDocument/2006/relationships" id="258" r:id="R634dd3ae39e0420e"/>
    <p:sldId xmlns:r="http://schemas.openxmlformats.org/officeDocument/2006/relationships" id="259" r:id="R64f761d48d3d4b49"/>
    <p:sldId xmlns:r="http://schemas.openxmlformats.org/officeDocument/2006/relationships" id="260" r:id="Rebf0c02e38e94f32"/>
    <p:sldId xmlns:r="http://schemas.openxmlformats.org/officeDocument/2006/relationships" id="261" r:id="R06b98c0c82024d32"/>
    <p:sldId xmlns:r="http://schemas.openxmlformats.org/officeDocument/2006/relationships" id="262" r:id="R0d5b955cf77f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b00b9f25448e5" /><Relationship Type="http://schemas.openxmlformats.org/officeDocument/2006/relationships/slide" Target="/ppt/slides/slide1.xml" Id="Rcf22b4df87114b08" /><Relationship Type="http://schemas.openxmlformats.org/officeDocument/2006/relationships/slide" Target="/ppt/slides/slide2.xml" Id="R2ae06ae8116741da" /><Relationship Type="http://schemas.openxmlformats.org/officeDocument/2006/relationships/slide" Target="/ppt/slides/slide3.xml" Id="R634dd3ae39e0420e" /><Relationship Type="http://schemas.openxmlformats.org/officeDocument/2006/relationships/slide" Target="/ppt/slides/slide4.xml" Id="R64f761d48d3d4b49" /><Relationship Type="http://schemas.openxmlformats.org/officeDocument/2006/relationships/slide" Target="/ppt/slides/slide5.xml" Id="Rebf0c02e38e94f32" /><Relationship Type="http://schemas.openxmlformats.org/officeDocument/2006/relationships/slide" Target="/ppt/slides/slide6.xml" Id="R06b98c0c82024d32" /><Relationship Type="http://schemas.openxmlformats.org/officeDocument/2006/relationships/slide" Target="/ppt/slides/slide7.xml" Id="R0d5b955cf77f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ea5b7768f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795d57554231" /><Relationship Type="http://schemas.openxmlformats.org/officeDocument/2006/relationships/theme" Target="/ppt/slideMasters/theme/theme1.xml" Id="R684798e5413f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5795d5755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54716e68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a8c4ab5e3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8aba9469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8550c7e7c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682f6cf69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33d41177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eb1b2f9b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