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ce8772589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3d6020fa14148"/>
  </p:sldMasterIdLst>
  <p:sldIdLst>
    <p:sldId xmlns:r="http://schemas.openxmlformats.org/officeDocument/2006/relationships" id="256" r:id="Rcaecc10be360467c"/>
    <p:sldId xmlns:r="http://schemas.openxmlformats.org/officeDocument/2006/relationships" id="257" r:id="R490716fdd1984e89"/>
    <p:sldId xmlns:r="http://schemas.openxmlformats.org/officeDocument/2006/relationships" id="258" r:id="Rb7fb701b68e5402b"/>
    <p:sldId xmlns:r="http://schemas.openxmlformats.org/officeDocument/2006/relationships" id="259" r:id="R19a0e79588644419"/>
    <p:sldId xmlns:r="http://schemas.openxmlformats.org/officeDocument/2006/relationships" id="260" r:id="R81b676b7548f486d"/>
    <p:sldId xmlns:r="http://schemas.openxmlformats.org/officeDocument/2006/relationships" id="261" r:id="R50e509c054924f9c"/>
    <p:sldId xmlns:r="http://schemas.openxmlformats.org/officeDocument/2006/relationships" id="262" r:id="R090b487876d0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3d6020fa14148" /><Relationship Type="http://schemas.openxmlformats.org/officeDocument/2006/relationships/slide" Target="/ppt/slides/slide1.xml" Id="Rcaecc10be360467c" /><Relationship Type="http://schemas.openxmlformats.org/officeDocument/2006/relationships/slide" Target="/ppt/slides/slide2.xml" Id="R490716fdd1984e89" /><Relationship Type="http://schemas.openxmlformats.org/officeDocument/2006/relationships/slide" Target="/ppt/slides/slide3.xml" Id="Rb7fb701b68e5402b" /><Relationship Type="http://schemas.openxmlformats.org/officeDocument/2006/relationships/slide" Target="/ppt/slides/slide4.xml" Id="R19a0e79588644419" /><Relationship Type="http://schemas.openxmlformats.org/officeDocument/2006/relationships/slide" Target="/ppt/slides/slide5.xml" Id="R81b676b7548f486d" /><Relationship Type="http://schemas.openxmlformats.org/officeDocument/2006/relationships/slide" Target="/ppt/slides/slide6.xml" Id="R50e509c054924f9c" /><Relationship Type="http://schemas.openxmlformats.org/officeDocument/2006/relationships/slide" Target="/ppt/slides/slide7.xml" Id="R090b487876d0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b47e9346c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722abff64d4c" /><Relationship Type="http://schemas.openxmlformats.org/officeDocument/2006/relationships/theme" Target="/ppt/slideMasters/theme/theme1.xml" Id="R7c5628def57f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e722abff6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61d501a9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7d0d433b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5746ca32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4664157f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0a25f58e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aa8e53da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0f3227a4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